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webp" ContentType="image/webp"/>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15" r:id="rId4"/>
    <p:sldId id="336" r:id="rId5"/>
    <p:sldId id="346" r:id="rId6"/>
    <p:sldId id="295" r:id="rId7"/>
    <p:sldId id="304" r:id="rId8"/>
    <p:sldId id="305" r:id="rId9"/>
    <p:sldId id="296" r:id="rId10"/>
    <p:sldId id="300" r:id="rId11"/>
    <p:sldId id="319" r:id="rId12"/>
    <p:sldId id="320" r:id="rId13"/>
    <p:sldId id="298" r:id="rId14"/>
    <p:sldId id="299" r:id="rId15"/>
    <p:sldId id="321" r:id="rId16"/>
    <p:sldId id="322" r:id="rId17"/>
    <p:sldId id="330" r:id="rId18"/>
    <p:sldId id="309" r:id="rId19"/>
    <p:sldId id="307" r:id="rId20"/>
    <p:sldId id="314" r:id="rId21"/>
    <p:sldId id="308" r:id="rId22"/>
    <p:sldId id="323" r:id="rId23"/>
    <p:sldId id="324" r:id="rId24"/>
    <p:sldId id="325" r:id="rId25"/>
    <p:sldId id="291" r:id="rId26"/>
    <p:sldId id="328" r:id="rId27"/>
    <p:sldId id="326" r:id="rId28"/>
    <p:sldId id="317" r:id="rId29"/>
    <p:sldId id="345" r:id="rId30"/>
    <p:sldId id="339" r:id="rId31"/>
    <p:sldId id="312" r:id="rId32"/>
    <p:sldId id="344" r:id="rId33"/>
    <p:sldId id="333" r:id="rId34"/>
    <p:sldId id="334" r:id="rId35"/>
    <p:sldId id="335" r:id="rId36"/>
    <p:sldId id="337" r:id="rId37"/>
    <p:sldId id="311" r:id="rId38"/>
    <p:sldId id="332" r:id="rId39"/>
    <p:sldId id="331" r:id="rId40"/>
    <p:sldId id="343" r:id="rId41"/>
    <p:sldId id="341" r:id="rId42"/>
    <p:sldId id="316" r:id="rId43"/>
    <p:sldId id="342" r:id="rId44"/>
    <p:sldId id="313" r:id="rId45"/>
  </p:sldIdLst>
  <p:sldSz cx="12192000" cy="6858000"/>
  <p:notesSz cx="6400800" cy="86868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E2C6D30-47CB-426B-AE25-9BD269B1F75C}">
          <p14:sldIdLst>
            <p14:sldId id="256"/>
            <p14:sldId id="257"/>
            <p14:sldId id="315"/>
            <p14:sldId id="336"/>
            <p14:sldId id="346"/>
            <p14:sldId id="295"/>
            <p14:sldId id="304"/>
            <p14:sldId id="305"/>
            <p14:sldId id="296"/>
            <p14:sldId id="300"/>
            <p14:sldId id="319"/>
            <p14:sldId id="320"/>
            <p14:sldId id="298"/>
            <p14:sldId id="299"/>
            <p14:sldId id="321"/>
            <p14:sldId id="322"/>
            <p14:sldId id="330"/>
            <p14:sldId id="309"/>
            <p14:sldId id="307"/>
            <p14:sldId id="314"/>
            <p14:sldId id="308"/>
            <p14:sldId id="323"/>
            <p14:sldId id="324"/>
            <p14:sldId id="325"/>
            <p14:sldId id="291"/>
            <p14:sldId id="328"/>
            <p14:sldId id="326"/>
            <p14:sldId id="317"/>
            <p14:sldId id="345"/>
            <p14:sldId id="339"/>
            <p14:sldId id="312"/>
            <p14:sldId id="344"/>
            <p14:sldId id="333"/>
            <p14:sldId id="334"/>
            <p14:sldId id="335"/>
            <p14:sldId id="337"/>
          </p14:sldIdLst>
        </p14:section>
        <p14:section name="Untitled Section" id="{16D2DB28-82B4-41D1-9380-0A00E30F3D6F}">
          <p14:sldIdLst>
            <p14:sldId id="311"/>
            <p14:sldId id="332"/>
            <p14:sldId id="331"/>
            <p14:sldId id="343"/>
            <p14:sldId id="341"/>
            <p14:sldId id="316"/>
            <p14:sldId id="342"/>
            <p14:sldId id="313"/>
          </p14:sldIdLst>
        </p14:section>
      </p14:sectionLst>
    </p:ext>
    <p:ext uri="{EFAFB233-063F-42B5-8137-9DF3F51BA10A}">
      <p15:sldGuideLst xmlns:p15="http://schemas.microsoft.com/office/powerpoint/2012/main">
        <p15:guide id="1" orient="horz" pos="52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102F"/>
    <a:srgbClr val="5A5AC6"/>
    <a:srgbClr val="FFFFFF"/>
    <a:srgbClr val="1F8A99"/>
    <a:srgbClr val="B9EEFF"/>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82" d="100"/>
          <a:sy n="82" d="100"/>
        </p:scale>
        <p:origin x="643" y="62"/>
      </p:cViewPr>
      <p:guideLst>
        <p:guide orient="horz" pos="527"/>
        <p:guide pos="3840"/>
      </p:guideLst>
    </p:cSldViewPr>
  </p:slideViewPr>
  <p:notesTextViewPr>
    <p:cViewPr>
      <p:scale>
        <a:sx n="1" d="1"/>
        <a:sy n="1" d="1"/>
      </p:scale>
      <p:origin x="0" y="0"/>
    </p:cViewPr>
  </p:notesTextViewPr>
  <p:sorterViewPr>
    <p:cViewPr>
      <p:scale>
        <a:sx n="100" d="100"/>
        <a:sy n="100" d="100"/>
      </p:scale>
      <p:origin x="0" y="-167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620E41-94E8-474B-AC6F-2E9FA0AEC00B}"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F7934F02-78F3-4504-A5A2-8F64A0723CC4}">
      <dgm:prSet phldrT="[Text]">
        <dgm:style>
          <a:lnRef idx="0">
            <a:schemeClr val="accent1"/>
          </a:lnRef>
          <a:fillRef idx="3">
            <a:schemeClr val="accent1"/>
          </a:fillRef>
          <a:effectRef idx="3">
            <a:schemeClr val="accent1"/>
          </a:effectRef>
          <a:fontRef idx="minor">
            <a:schemeClr val="lt1"/>
          </a:fontRef>
        </dgm:style>
      </dgm:prSet>
      <dgm:spPr>
        <a:solidFill>
          <a:schemeClr val="bg1"/>
        </a:solidFill>
      </dgm:spPr>
      <dgm:t>
        <a:bodyPr/>
        <a:lstStyle/>
        <a:p>
          <a:r>
            <a:rPr lang="en-US" dirty="0">
              <a:solidFill>
                <a:srgbClr val="10102F"/>
              </a:solidFill>
            </a:rPr>
            <a:t>SERVICES</a:t>
          </a:r>
        </a:p>
      </dgm:t>
    </dgm:pt>
    <dgm:pt modelId="{ADEADDD3-28CD-4013-B236-CC7290735E29}" type="parTrans" cxnId="{63ED0FEF-9670-449F-9AAA-8FAEE93BB14C}">
      <dgm:prSet/>
      <dgm:spPr/>
      <dgm:t>
        <a:bodyPr/>
        <a:lstStyle/>
        <a:p>
          <a:endParaRPr lang="en-US"/>
        </a:p>
      </dgm:t>
    </dgm:pt>
    <dgm:pt modelId="{8375A5F9-3520-4FDF-8B2F-62BE64F96FD7}" type="sibTrans" cxnId="{63ED0FEF-9670-449F-9AAA-8FAEE93BB14C}">
      <dgm:prSet/>
      <dgm:spPr/>
      <dgm:t>
        <a:bodyPr/>
        <a:lstStyle/>
        <a:p>
          <a:endParaRPr lang="en-US"/>
        </a:p>
      </dgm:t>
    </dgm:pt>
    <dgm:pt modelId="{C7B7BEA1-4BA4-4146-8F82-CFCDAB5307DB}">
      <dgm:prSet phldrT="[Text]" custT="1">
        <dgm:style>
          <a:lnRef idx="0">
            <a:schemeClr val="accent2"/>
          </a:lnRef>
          <a:fillRef idx="3">
            <a:schemeClr val="accent2"/>
          </a:fillRef>
          <a:effectRef idx="3">
            <a:schemeClr val="accent2"/>
          </a:effectRef>
          <a:fontRef idx="minor">
            <a:schemeClr val="lt1"/>
          </a:fontRef>
        </dgm:style>
      </dgm:prSet>
      <dgm:spPr>
        <a:solidFill>
          <a:schemeClr val="bg1"/>
        </a:solidFill>
      </dgm:spPr>
      <dgm:t>
        <a:bodyPr/>
        <a:lstStyle/>
        <a:p>
          <a:pPr algn="l">
            <a:lnSpc>
              <a:spcPct val="150000"/>
            </a:lnSpc>
            <a:spcAft>
              <a:spcPts val="0"/>
            </a:spcAft>
          </a:pPr>
          <a:r>
            <a:rPr lang="en-US" sz="1600" b="1" i="0" dirty="0">
              <a:solidFill>
                <a:srgbClr val="002060"/>
              </a:solidFill>
            </a:rPr>
            <a:t>CREATIVE &amp; DESIGN</a:t>
          </a:r>
          <a:endParaRPr lang="en-US" sz="1600" b="1" dirty="0">
            <a:solidFill>
              <a:srgbClr val="002060"/>
            </a:solidFill>
            <a:latin typeface="Epilogue" pitchFamily="2" charset="0"/>
          </a:endParaRPr>
        </a:p>
        <a:p>
          <a:pPr algn="l">
            <a:lnSpc>
              <a:spcPct val="100000"/>
            </a:lnSpc>
            <a:spcAft>
              <a:spcPts val="0"/>
            </a:spcAft>
          </a:pPr>
          <a:r>
            <a:rPr lang="en-US" sz="1600" b="0" i="0" dirty="0">
              <a:solidFill>
                <a:srgbClr val="002060"/>
              </a:solidFill>
            </a:rPr>
            <a:t>Starting from the Brand identity to Communication Campaign, Product Design to Packaging Design, strategically backed idea is our specialty.</a:t>
          </a:r>
          <a:endParaRPr lang="en-US" sz="1600" dirty="0">
            <a:solidFill>
              <a:srgbClr val="002060"/>
            </a:solidFill>
            <a:latin typeface="Epilogue" pitchFamily="2" charset="0"/>
          </a:endParaRPr>
        </a:p>
      </dgm:t>
    </dgm:pt>
    <dgm:pt modelId="{7816B355-4DE9-4B94-8C1A-8C70F681DDE9}" type="parTrans" cxnId="{AD05248B-9A10-497F-944B-81C563D4864C}">
      <dgm:prSet>
        <dgm:style>
          <a:lnRef idx="3">
            <a:schemeClr val="accent3"/>
          </a:lnRef>
          <a:fillRef idx="0">
            <a:schemeClr val="accent3"/>
          </a:fillRef>
          <a:effectRef idx="2">
            <a:schemeClr val="accent3"/>
          </a:effectRef>
          <a:fontRef idx="minor">
            <a:schemeClr val="tx1"/>
          </a:fontRef>
        </dgm:style>
      </dgm:prSet>
      <dgm:spPr/>
      <dgm:t>
        <a:bodyPr/>
        <a:lstStyle/>
        <a:p>
          <a:endParaRPr lang="en-US"/>
        </a:p>
      </dgm:t>
    </dgm:pt>
    <dgm:pt modelId="{D8411BE8-D8A1-4AA8-AA69-9281F5C06977}" type="sibTrans" cxnId="{AD05248B-9A10-497F-944B-81C563D4864C}">
      <dgm:prSet/>
      <dgm:spPr/>
      <dgm:t>
        <a:bodyPr/>
        <a:lstStyle/>
        <a:p>
          <a:endParaRPr lang="en-US"/>
        </a:p>
      </dgm:t>
    </dgm:pt>
    <dgm:pt modelId="{3EA6E885-AB0B-4D35-A3C9-201F88A25648}">
      <dgm:prSet phldrT="[Text]" custT="1">
        <dgm:style>
          <a:lnRef idx="0">
            <a:schemeClr val="accent6"/>
          </a:lnRef>
          <a:fillRef idx="3">
            <a:schemeClr val="accent6"/>
          </a:fillRef>
          <a:effectRef idx="3">
            <a:schemeClr val="accent6"/>
          </a:effectRef>
          <a:fontRef idx="minor">
            <a:schemeClr val="lt1"/>
          </a:fontRef>
        </dgm:style>
      </dgm:prSet>
      <dgm:spPr>
        <a:solidFill>
          <a:schemeClr val="bg1"/>
        </a:solidFill>
      </dgm:spPr>
      <dgm:t>
        <a:bodyPr/>
        <a:lstStyle/>
        <a:p>
          <a:pPr algn="l">
            <a:lnSpc>
              <a:spcPct val="150000"/>
            </a:lnSpc>
            <a:spcAft>
              <a:spcPts val="0"/>
            </a:spcAft>
          </a:pPr>
          <a:r>
            <a:rPr lang="en-US" sz="1600" b="1" i="0" kern="1200" dirty="0">
              <a:solidFill>
                <a:srgbClr val="002060"/>
              </a:solidFill>
            </a:rPr>
            <a:t>WEB &amp; DIGITAL SERVICES</a:t>
          </a:r>
          <a:endParaRPr lang="en-US" sz="1600" b="1" kern="1200" dirty="0">
            <a:solidFill>
              <a:srgbClr val="002060"/>
            </a:solidFill>
            <a:latin typeface="Epilogue" pitchFamily="2" charset="0"/>
            <a:ea typeface="+mn-ea"/>
            <a:cs typeface="+mn-cs"/>
          </a:endParaRPr>
        </a:p>
        <a:p>
          <a:pPr algn="l">
            <a:lnSpc>
              <a:spcPct val="100000"/>
            </a:lnSpc>
            <a:spcAft>
              <a:spcPts val="0"/>
            </a:spcAft>
          </a:pPr>
          <a:r>
            <a:rPr lang="en-US" sz="1600" b="0" i="0" kern="1200" dirty="0">
              <a:solidFill>
                <a:srgbClr val="002060"/>
              </a:solidFill>
            </a:rPr>
            <a:t>The brand understanding we possess, lets us use the new media to our and our client's advantage, from Web to App and social media to Digital Campaigns.</a:t>
          </a:r>
          <a:endParaRPr lang="en-US" sz="1600" b="0" kern="1200" dirty="0">
            <a:solidFill>
              <a:srgbClr val="002060"/>
            </a:solidFill>
            <a:latin typeface="Epilogue" pitchFamily="2" charset="0"/>
            <a:ea typeface="+mn-ea"/>
            <a:cs typeface="+mn-cs"/>
          </a:endParaRPr>
        </a:p>
      </dgm:t>
    </dgm:pt>
    <dgm:pt modelId="{1C0F93B0-78D2-4D77-B510-6E427AF447D0}" type="parTrans" cxnId="{D155BDC7-4120-4673-95C9-CF2886D267D8}">
      <dgm:prSet>
        <dgm:style>
          <a:lnRef idx="3">
            <a:schemeClr val="accent3"/>
          </a:lnRef>
          <a:fillRef idx="0">
            <a:schemeClr val="accent3"/>
          </a:fillRef>
          <a:effectRef idx="2">
            <a:schemeClr val="accent3"/>
          </a:effectRef>
          <a:fontRef idx="minor">
            <a:schemeClr val="tx1"/>
          </a:fontRef>
        </dgm:style>
      </dgm:prSet>
      <dgm:spPr/>
      <dgm:t>
        <a:bodyPr/>
        <a:lstStyle/>
        <a:p>
          <a:endParaRPr lang="en-US"/>
        </a:p>
      </dgm:t>
    </dgm:pt>
    <dgm:pt modelId="{0A999506-5575-4AB2-BF42-4E106B0F1B49}" type="sibTrans" cxnId="{D155BDC7-4120-4673-95C9-CF2886D267D8}">
      <dgm:prSet/>
      <dgm:spPr/>
      <dgm:t>
        <a:bodyPr/>
        <a:lstStyle/>
        <a:p>
          <a:endParaRPr lang="en-US"/>
        </a:p>
      </dgm:t>
    </dgm:pt>
    <dgm:pt modelId="{9BA91C39-02BA-4A49-B605-BD923361C5D5}">
      <dgm:prSet phldrT="[Text]" custT="1">
        <dgm:style>
          <a:lnRef idx="0">
            <a:schemeClr val="accent5"/>
          </a:lnRef>
          <a:fillRef idx="3">
            <a:schemeClr val="accent5"/>
          </a:fillRef>
          <a:effectRef idx="3">
            <a:schemeClr val="accent5"/>
          </a:effectRef>
          <a:fontRef idx="minor">
            <a:schemeClr val="lt1"/>
          </a:fontRef>
        </dgm:style>
      </dgm:prSet>
      <dgm:spPr>
        <a:solidFill>
          <a:schemeClr val="bg1"/>
        </a:solidFill>
      </dgm:spPr>
      <dgm:t>
        <a:bodyPr/>
        <a:lstStyle/>
        <a:p>
          <a:pPr algn="l">
            <a:lnSpc>
              <a:spcPct val="150000"/>
            </a:lnSpc>
            <a:spcAft>
              <a:spcPts val="0"/>
            </a:spcAft>
          </a:pPr>
          <a:r>
            <a:rPr lang="en-US" sz="1600" b="1" i="0" kern="1200" dirty="0">
              <a:solidFill>
                <a:srgbClr val="002060"/>
              </a:solidFill>
            </a:rPr>
            <a:t>FILMS, AV &amp; ANIMATION</a:t>
          </a:r>
        </a:p>
        <a:p>
          <a:pPr algn="l">
            <a:lnSpc>
              <a:spcPct val="100000"/>
            </a:lnSpc>
            <a:spcAft>
              <a:spcPts val="0"/>
            </a:spcAft>
          </a:pPr>
          <a:r>
            <a:rPr lang="en-US" sz="1600" b="0" i="0" kern="1200" dirty="0">
              <a:solidFill>
                <a:srgbClr val="002060"/>
              </a:solidFill>
            </a:rPr>
            <a:t>A picture can say thousand words, imagine words with thirty pictures in a second. Video &amp; Animation are essentials for web &amp; social media today.</a:t>
          </a:r>
          <a:endParaRPr lang="en-US" sz="1600" b="0" kern="1200" cap="none" spc="0" dirty="0">
            <a:ln w="0"/>
            <a:solidFill>
              <a:srgbClr val="002060"/>
            </a:solidFill>
            <a:effectLst/>
            <a:latin typeface="Epilogue" pitchFamily="2" charset="0"/>
            <a:ea typeface="+mn-ea"/>
            <a:cs typeface="+mn-cs"/>
          </a:endParaRPr>
        </a:p>
      </dgm:t>
    </dgm:pt>
    <dgm:pt modelId="{6B7D4179-2A8C-4511-9FC2-BB6D40A6ACF0}" type="parTrans" cxnId="{2CDE4484-3855-47D0-80A1-236D7F377334}">
      <dgm:prSet>
        <dgm:style>
          <a:lnRef idx="3">
            <a:schemeClr val="accent3"/>
          </a:lnRef>
          <a:fillRef idx="0">
            <a:schemeClr val="accent3"/>
          </a:fillRef>
          <a:effectRef idx="2">
            <a:schemeClr val="accent3"/>
          </a:effectRef>
          <a:fontRef idx="minor">
            <a:schemeClr val="tx1"/>
          </a:fontRef>
        </dgm:style>
      </dgm:prSet>
      <dgm:spPr/>
      <dgm:t>
        <a:bodyPr/>
        <a:lstStyle/>
        <a:p>
          <a:endParaRPr lang="en-IN"/>
        </a:p>
      </dgm:t>
    </dgm:pt>
    <dgm:pt modelId="{07B39AFE-AC3A-4FA4-A9CA-8652A61675FE}" type="sibTrans" cxnId="{2CDE4484-3855-47D0-80A1-236D7F377334}">
      <dgm:prSet/>
      <dgm:spPr/>
      <dgm:t>
        <a:bodyPr/>
        <a:lstStyle/>
        <a:p>
          <a:endParaRPr lang="en-IN"/>
        </a:p>
      </dgm:t>
    </dgm:pt>
    <dgm:pt modelId="{F2331FBF-A9AC-419D-8C8D-CA5D8E13172E}" type="pres">
      <dgm:prSet presAssocID="{E1620E41-94E8-474B-AC6F-2E9FA0AEC00B}" presName="Name0" presStyleCnt="0">
        <dgm:presLayoutVars>
          <dgm:chPref val="1"/>
          <dgm:dir/>
          <dgm:animOne val="branch"/>
          <dgm:animLvl val="lvl"/>
          <dgm:resizeHandles val="exact"/>
        </dgm:presLayoutVars>
      </dgm:prSet>
      <dgm:spPr/>
    </dgm:pt>
    <dgm:pt modelId="{8674C6FE-51BE-4F75-9544-E72F5AE6520D}" type="pres">
      <dgm:prSet presAssocID="{F7934F02-78F3-4504-A5A2-8F64A0723CC4}" presName="root1" presStyleCnt="0"/>
      <dgm:spPr/>
    </dgm:pt>
    <dgm:pt modelId="{BFDD951D-A3A6-452A-B95F-D457B66122A9}" type="pres">
      <dgm:prSet presAssocID="{F7934F02-78F3-4504-A5A2-8F64A0723CC4}" presName="LevelOneTextNode" presStyleLbl="node0" presStyleIdx="0" presStyleCnt="1">
        <dgm:presLayoutVars>
          <dgm:chPref val="3"/>
        </dgm:presLayoutVars>
      </dgm:prSet>
      <dgm:spPr>
        <a:prstGeom prst="roundRect">
          <a:avLst/>
        </a:prstGeom>
      </dgm:spPr>
    </dgm:pt>
    <dgm:pt modelId="{5811FE8B-55AF-4F20-9BF4-1F6BABF88B7A}" type="pres">
      <dgm:prSet presAssocID="{F7934F02-78F3-4504-A5A2-8F64A0723CC4}" presName="level2hierChild" presStyleCnt="0"/>
      <dgm:spPr/>
    </dgm:pt>
    <dgm:pt modelId="{404A6804-EED7-4CAA-A81F-CAC973191CF7}" type="pres">
      <dgm:prSet presAssocID="{7816B355-4DE9-4B94-8C1A-8C70F681DDE9}" presName="conn2-1" presStyleLbl="parChTrans1D2" presStyleIdx="0" presStyleCnt="3"/>
      <dgm:spPr/>
    </dgm:pt>
    <dgm:pt modelId="{AA7AD5F6-CE5C-483A-98C3-AADBE2EFFA60}" type="pres">
      <dgm:prSet presAssocID="{7816B355-4DE9-4B94-8C1A-8C70F681DDE9}" presName="connTx" presStyleLbl="parChTrans1D2" presStyleIdx="0" presStyleCnt="3"/>
      <dgm:spPr/>
    </dgm:pt>
    <dgm:pt modelId="{04100EB6-9706-4043-9A21-38EB94040187}" type="pres">
      <dgm:prSet presAssocID="{C7B7BEA1-4BA4-4146-8F82-CFCDAB5307DB}" presName="root2" presStyleCnt="0"/>
      <dgm:spPr/>
    </dgm:pt>
    <dgm:pt modelId="{085BC967-E50F-450D-B4D7-30D2D6E36D9B}" type="pres">
      <dgm:prSet presAssocID="{C7B7BEA1-4BA4-4146-8F82-CFCDAB5307DB}" presName="LevelTwoTextNode" presStyleLbl="node2" presStyleIdx="0" presStyleCnt="3" custScaleX="461837" custScaleY="171424" custLinFactNeighborY="-77677">
        <dgm:presLayoutVars>
          <dgm:chPref val="3"/>
        </dgm:presLayoutVars>
      </dgm:prSet>
      <dgm:spPr>
        <a:prstGeom prst="roundRect">
          <a:avLst/>
        </a:prstGeom>
      </dgm:spPr>
    </dgm:pt>
    <dgm:pt modelId="{6DE5D7BF-5851-48F6-9B26-459665654190}" type="pres">
      <dgm:prSet presAssocID="{C7B7BEA1-4BA4-4146-8F82-CFCDAB5307DB}" presName="level3hierChild" presStyleCnt="0"/>
      <dgm:spPr/>
    </dgm:pt>
    <dgm:pt modelId="{F239A425-30A0-4F06-BF35-9AFA59976F25}" type="pres">
      <dgm:prSet presAssocID="{1C0F93B0-78D2-4D77-B510-6E427AF447D0}" presName="conn2-1" presStyleLbl="parChTrans1D2" presStyleIdx="1" presStyleCnt="3"/>
      <dgm:spPr/>
    </dgm:pt>
    <dgm:pt modelId="{C9BC7E8D-4F58-457B-A381-9CBF03CF38F9}" type="pres">
      <dgm:prSet presAssocID="{1C0F93B0-78D2-4D77-B510-6E427AF447D0}" presName="connTx" presStyleLbl="parChTrans1D2" presStyleIdx="1" presStyleCnt="3"/>
      <dgm:spPr/>
    </dgm:pt>
    <dgm:pt modelId="{CE7F1A99-420E-437A-AC37-863B5622378C}" type="pres">
      <dgm:prSet presAssocID="{3EA6E885-AB0B-4D35-A3C9-201F88A25648}" presName="root2" presStyleCnt="0"/>
      <dgm:spPr/>
    </dgm:pt>
    <dgm:pt modelId="{0FFD13CF-5A28-4950-9CAC-BB65DA38F614}" type="pres">
      <dgm:prSet presAssocID="{3EA6E885-AB0B-4D35-A3C9-201F88A25648}" presName="LevelTwoTextNode" presStyleLbl="node2" presStyleIdx="1" presStyleCnt="3" custScaleX="461837" custScaleY="177069">
        <dgm:presLayoutVars>
          <dgm:chPref val="3"/>
        </dgm:presLayoutVars>
      </dgm:prSet>
      <dgm:spPr>
        <a:prstGeom prst="roundRect">
          <a:avLst/>
        </a:prstGeom>
      </dgm:spPr>
    </dgm:pt>
    <dgm:pt modelId="{0E65DC92-62F0-4DBE-A1FD-E895BC940C03}" type="pres">
      <dgm:prSet presAssocID="{3EA6E885-AB0B-4D35-A3C9-201F88A25648}" presName="level3hierChild" presStyleCnt="0"/>
      <dgm:spPr/>
    </dgm:pt>
    <dgm:pt modelId="{D3F128F0-7ED3-4444-B451-6A0C3E5D2BDB}" type="pres">
      <dgm:prSet presAssocID="{6B7D4179-2A8C-4511-9FC2-BB6D40A6ACF0}" presName="conn2-1" presStyleLbl="parChTrans1D2" presStyleIdx="2" presStyleCnt="3"/>
      <dgm:spPr/>
    </dgm:pt>
    <dgm:pt modelId="{20E2544D-9BCD-4C33-B968-5103404839A1}" type="pres">
      <dgm:prSet presAssocID="{6B7D4179-2A8C-4511-9FC2-BB6D40A6ACF0}" presName="connTx" presStyleLbl="parChTrans1D2" presStyleIdx="2" presStyleCnt="3"/>
      <dgm:spPr/>
    </dgm:pt>
    <dgm:pt modelId="{C46ED07A-4657-4079-A335-75E83254AC9E}" type="pres">
      <dgm:prSet presAssocID="{9BA91C39-02BA-4A49-B605-BD923361C5D5}" presName="root2" presStyleCnt="0"/>
      <dgm:spPr/>
    </dgm:pt>
    <dgm:pt modelId="{9BD73F8D-FC07-4E69-A126-AB671BB22751}" type="pres">
      <dgm:prSet presAssocID="{9BA91C39-02BA-4A49-B605-BD923361C5D5}" presName="LevelTwoTextNode" presStyleLbl="node2" presStyleIdx="2" presStyleCnt="3" custScaleX="462110" custScaleY="175366" custLinFactNeighborX="1171" custLinFactNeighborY="84496">
        <dgm:presLayoutVars>
          <dgm:chPref val="3"/>
        </dgm:presLayoutVars>
      </dgm:prSet>
      <dgm:spPr>
        <a:prstGeom prst="roundRect">
          <a:avLst/>
        </a:prstGeom>
      </dgm:spPr>
    </dgm:pt>
    <dgm:pt modelId="{56B024CA-BF57-4C87-A370-DD00D49C0496}" type="pres">
      <dgm:prSet presAssocID="{9BA91C39-02BA-4A49-B605-BD923361C5D5}" presName="level3hierChild" presStyleCnt="0"/>
      <dgm:spPr/>
    </dgm:pt>
  </dgm:ptLst>
  <dgm:cxnLst>
    <dgm:cxn modelId="{71C3CE0C-1167-4BE9-B6AD-A0EBD85C28E2}" type="presOf" srcId="{6B7D4179-2A8C-4511-9FC2-BB6D40A6ACF0}" destId="{20E2544D-9BCD-4C33-B968-5103404839A1}" srcOrd="1" destOrd="0" presId="urn:microsoft.com/office/officeart/2008/layout/HorizontalMultiLevelHierarchy"/>
    <dgm:cxn modelId="{6B3B9518-22FF-429D-BBD8-93DF8D4F7548}" type="presOf" srcId="{C7B7BEA1-4BA4-4146-8F82-CFCDAB5307DB}" destId="{085BC967-E50F-450D-B4D7-30D2D6E36D9B}" srcOrd="0" destOrd="0" presId="urn:microsoft.com/office/officeart/2008/layout/HorizontalMultiLevelHierarchy"/>
    <dgm:cxn modelId="{EC25332A-B22B-43CF-BE3E-12BED8E38929}" type="presOf" srcId="{7816B355-4DE9-4B94-8C1A-8C70F681DDE9}" destId="{404A6804-EED7-4CAA-A81F-CAC973191CF7}" srcOrd="0" destOrd="0" presId="urn:microsoft.com/office/officeart/2008/layout/HorizontalMultiLevelHierarchy"/>
    <dgm:cxn modelId="{EF68CB34-5CBE-4064-935A-7E2167CC297A}" type="presOf" srcId="{E1620E41-94E8-474B-AC6F-2E9FA0AEC00B}" destId="{F2331FBF-A9AC-419D-8C8D-CA5D8E13172E}" srcOrd="0" destOrd="0" presId="urn:microsoft.com/office/officeart/2008/layout/HorizontalMultiLevelHierarchy"/>
    <dgm:cxn modelId="{6AADAD6C-9DB0-4C05-B9B2-2A030291BB29}" type="presOf" srcId="{3EA6E885-AB0B-4D35-A3C9-201F88A25648}" destId="{0FFD13CF-5A28-4950-9CAC-BB65DA38F614}" srcOrd="0" destOrd="0" presId="urn:microsoft.com/office/officeart/2008/layout/HorizontalMultiLevelHierarchy"/>
    <dgm:cxn modelId="{1B75DC71-2506-47E2-A2ED-EFB078CD92B0}" type="presOf" srcId="{1C0F93B0-78D2-4D77-B510-6E427AF447D0}" destId="{C9BC7E8D-4F58-457B-A381-9CBF03CF38F9}" srcOrd="1" destOrd="0" presId="urn:microsoft.com/office/officeart/2008/layout/HorizontalMultiLevelHierarchy"/>
    <dgm:cxn modelId="{2CDE4484-3855-47D0-80A1-236D7F377334}" srcId="{F7934F02-78F3-4504-A5A2-8F64A0723CC4}" destId="{9BA91C39-02BA-4A49-B605-BD923361C5D5}" srcOrd="2" destOrd="0" parTransId="{6B7D4179-2A8C-4511-9FC2-BB6D40A6ACF0}" sibTransId="{07B39AFE-AC3A-4FA4-A9CA-8652A61675FE}"/>
    <dgm:cxn modelId="{AD05248B-9A10-497F-944B-81C563D4864C}" srcId="{F7934F02-78F3-4504-A5A2-8F64A0723CC4}" destId="{C7B7BEA1-4BA4-4146-8F82-CFCDAB5307DB}" srcOrd="0" destOrd="0" parTransId="{7816B355-4DE9-4B94-8C1A-8C70F681DDE9}" sibTransId="{D8411BE8-D8A1-4AA8-AA69-9281F5C06977}"/>
    <dgm:cxn modelId="{1011909A-18EB-45C7-834F-D9632FEFCF29}" type="presOf" srcId="{9BA91C39-02BA-4A49-B605-BD923361C5D5}" destId="{9BD73F8D-FC07-4E69-A126-AB671BB22751}" srcOrd="0" destOrd="0" presId="urn:microsoft.com/office/officeart/2008/layout/HorizontalMultiLevelHierarchy"/>
    <dgm:cxn modelId="{DC13E09E-240A-41B6-824F-BDDABFE56FBB}" type="presOf" srcId="{7816B355-4DE9-4B94-8C1A-8C70F681DDE9}" destId="{AA7AD5F6-CE5C-483A-98C3-AADBE2EFFA60}" srcOrd="1" destOrd="0" presId="urn:microsoft.com/office/officeart/2008/layout/HorizontalMultiLevelHierarchy"/>
    <dgm:cxn modelId="{227571BF-92E9-4A19-8534-E72EBDBFDA2D}" type="presOf" srcId="{6B7D4179-2A8C-4511-9FC2-BB6D40A6ACF0}" destId="{D3F128F0-7ED3-4444-B451-6A0C3E5D2BDB}" srcOrd="0" destOrd="0" presId="urn:microsoft.com/office/officeart/2008/layout/HorizontalMultiLevelHierarchy"/>
    <dgm:cxn modelId="{6F676CC4-F8AF-44E3-8294-8BE256775FAA}" type="presOf" srcId="{1C0F93B0-78D2-4D77-B510-6E427AF447D0}" destId="{F239A425-30A0-4F06-BF35-9AFA59976F25}" srcOrd="0" destOrd="0" presId="urn:microsoft.com/office/officeart/2008/layout/HorizontalMultiLevelHierarchy"/>
    <dgm:cxn modelId="{D155BDC7-4120-4673-95C9-CF2886D267D8}" srcId="{F7934F02-78F3-4504-A5A2-8F64A0723CC4}" destId="{3EA6E885-AB0B-4D35-A3C9-201F88A25648}" srcOrd="1" destOrd="0" parTransId="{1C0F93B0-78D2-4D77-B510-6E427AF447D0}" sibTransId="{0A999506-5575-4AB2-BF42-4E106B0F1B49}"/>
    <dgm:cxn modelId="{B36237DE-22A8-4B65-A433-70B9DDEAFE98}" type="presOf" srcId="{F7934F02-78F3-4504-A5A2-8F64A0723CC4}" destId="{BFDD951D-A3A6-452A-B95F-D457B66122A9}" srcOrd="0" destOrd="0" presId="urn:microsoft.com/office/officeart/2008/layout/HorizontalMultiLevelHierarchy"/>
    <dgm:cxn modelId="{63ED0FEF-9670-449F-9AAA-8FAEE93BB14C}" srcId="{E1620E41-94E8-474B-AC6F-2E9FA0AEC00B}" destId="{F7934F02-78F3-4504-A5A2-8F64A0723CC4}" srcOrd="0" destOrd="0" parTransId="{ADEADDD3-28CD-4013-B236-CC7290735E29}" sibTransId="{8375A5F9-3520-4FDF-8B2F-62BE64F96FD7}"/>
    <dgm:cxn modelId="{E0849CA5-57AA-4C28-A674-2CD9045F7685}" type="presParOf" srcId="{F2331FBF-A9AC-419D-8C8D-CA5D8E13172E}" destId="{8674C6FE-51BE-4F75-9544-E72F5AE6520D}" srcOrd="0" destOrd="0" presId="urn:microsoft.com/office/officeart/2008/layout/HorizontalMultiLevelHierarchy"/>
    <dgm:cxn modelId="{4B7E2553-68DD-43C1-AB17-32F59DB7CD18}" type="presParOf" srcId="{8674C6FE-51BE-4F75-9544-E72F5AE6520D}" destId="{BFDD951D-A3A6-452A-B95F-D457B66122A9}" srcOrd="0" destOrd="0" presId="urn:microsoft.com/office/officeart/2008/layout/HorizontalMultiLevelHierarchy"/>
    <dgm:cxn modelId="{F6B87CB0-6E84-46AE-ABB8-24B5BA9DA7D8}" type="presParOf" srcId="{8674C6FE-51BE-4F75-9544-E72F5AE6520D}" destId="{5811FE8B-55AF-4F20-9BF4-1F6BABF88B7A}" srcOrd="1" destOrd="0" presId="urn:microsoft.com/office/officeart/2008/layout/HorizontalMultiLevelHierarchy"/>
    <dgm:cxn modelId="{E4C3B8D5-2D7C-44F3-B19D-47FB2B983478}" type="presParOf" srcId="{5811FE8B-55AF-4F20-9BF4-1F6BABF88B7A}" destId="{404A6804-EED7-4CAA-A81F-CAC973191CF7}" srcOrd="0" destOrd="0" presId="urn:microsoft.com/office/officeart/2008/layout/HorizontalMultiLevelHierarchy"/>
    <dgm:cxn modelId="{A083C94A-E107-4B2B-BB39-66FC9BA0CD17}" type="presParOf" srcId="{404A6804-EED7-4CAA-A81F-CAC973191CF7}" destId="{AA7AD5F6-CE5C-483A-98C3-AADBE2EFFA60}" srcOrd="0" destOrd="0" presId="urn:microsoft.com/office/officeart/2008/layout/HorizontalMultiLevelHierarchy"/>
    <dgm:cxn modelId="{C1874888-CEC5-4AC5-8431-C308C36B9246}" type="presParOf" srcId="{5811FE8B-55AF-4F20-9BF4-1F6BABF88B7A}" destId="{04100EB6-9706-4043-9A21-38EB94040187}" srcOrd="1" destOrd="0" presId="urn:microsoft.com/office/officeart/2008/layout/HorizontalMultiLevelHierarchy"/>
    <dgm:cxn modelId="{974E1D13-911A-485E-83EF-3B2DD7987A26}" type="presParOf" srcId="{04100EB6-9706-4043-9A21-38EB94040187}" destId="{085BC967-E50F-450D-B4D7-30D2D6E36D9B}" srcOrd="0" destOrd="0" presId="urn:microsoft.com/office/officeart/2008/layout/HorizontalMultiLevelHierarchy"/>
    <dgm:cxn modelId="{364B3E73-2EAC-4BB8-9626-BE959E9184C1}" type="presParOf" srcId="{04100EB6-9706-4043-9A21-38EB94040187}" destId="{6DE5D7BF-5851-48F6-9B26-459665654190}" srcOrd="1" destOrd="0" presId="urn:microsoft.com/office/officeart/2008/layout/HorizontalMultiLevelHierarchy"/>
    <dgm:cxn modelId="{1C86E722-4F48-49BA-9A4D-1DB79ED59F7B}" type="presParOf" srcId="{5811FE8B-55AF-4F20-9BF4-1F6BABF88B7A}" destId="{F239A425-30A0-4F06-BF35-9AFA59976F25}" srcOrd="2" destOrd="0" presId="urn:microsoft.com/office/officeart/2008/layout/HorizontalMultiLevelHierarchy"/>
    <dgm:cxn modelId="{38AD6D86-690D-4853-B55D-57464FC3E097}" type="presParOf" srcId="{F239A425-30A0-4F06-BF35-9AFA59976F25}" destId="{C9BC7E8D-4F58-457B-A381-9CBF03CF38F9}" srcOrd="0" destOrd="0" presId="urn:microsoft.com/office/officeart/2008/layout/HorizontalMultiLevelHierarchy"/>
    <dgm:cxn modelId="{FDC99BCA-2D87-4266-A3C4-63E0F052A9F5}" type="presParOf" srcId="{5811FE8B-55AF-4F20-9BF4-1F6BABF88B7A}" destId="{CE7F1A99-420E-437A-AC37-863B5622378C}" srcOrd="3" destOrd="0" presId="urn:microsoft.com/office/officeart/2008/layout/HorizontalMultiLevelHierarchy"/>
    <dgm:cxn modelId="{20326B39-8CE3-45B0-9480-2FD3798F1413}" type="presParOf" srcId="{CE7F1A99-420E-437A-AC37-863B5622378C}" destId="{0FFD13CF-5A28-4950-9CAC-BB65DA38F614}" srcOrd="0" destOrd="0" presId="urn:microsoft.com/office/officeart/2008/layout/HorizontalMultiLevelHierarchy"/>
    <dgm:cxn modelId="{165A846E-795A-4E02-8ADB-2AEA34461FC3}" type="presParOf" srcId="{CE7F1A99-420E-437A-AC37-863B5622378C}" destId="{0E65DC92-62F0-4DBE-A1FD-E895BC940C03}" srcOrd="1" destOrd="0" presId="urn:microsoft.com/office/officeart/2008/layout/HorizontalMultiLevelHierarchy"/>
    <dgm:cxn modelId="{FA4A17D5-3B01-4C3D-BBBF-97853318FA5E}" type="presParOf" srcId="{5811FE8B-55AF-4F20-9BF4-1F6BABF88B7A}" destId="{D3F128F0-7ED3-4444-B451-6A0C3E5D2BDB}" srcOrd="4" destOrd="0" presId="urn:microsoft.com/office/officeart/2008/layout/HorizontalMultiLevelHierarchy"/>
    <dgm:cxn modelId="{AA37F0C0-4400-4D40-85D3-ABB4ABF243EE}" type="presParOf" srcId="{D3F128F0-7ED3-4444-B451-6A0C3E5D2BDB}" destId="{20E2544D-9BCD-4C33-B968-5103404839A1}" srcOrd="0" destOrd="0" presId="urn:microsoft.com/office/officeart/2008/layout/HorizontalMultiLevelHierarchy"/>
    <dgm:cxn modelId="{1CB7F488-163C-43A9-BAA0-0B1F542999A6}" type="presParOf" srcId="{5811FE8B-55AF-4F20-9BF4-1F6BABF88B7A}" destId="{C46ED07A-4657-4079-A335-75E83254AC9E}" srcOrd="5" destOrd="0" presId="urn:microsoft.com/office/officeart/2008/layout/HorizontalMultiLevelHierarchy"/>
    <dgm:cxn modelId="{486AA6B4-ECC4-486E-BD08-6E67AC922E98}" type="presParOf" srcId="{C46ED07A-4657-4079-A335-75E83254AC9E}" destId="{9BD73F8D-FC07-4E69-A126-AB671BB22751}" srcOrd="0" destOrd="0" presId="urn:microsoft.com/office/officeart/2008/layout/HorizontalMultiLevelHierarchy"/>
    <dgm:cxn modelId="{18E9966D-2A8E-4D3F-8077-79F9B36FB2E1}" type="presParOf" srcId="{C46ED07A-4657-4079-A335-75E83254AC9E}" destId="{56B024CA-BF57-4C87-A370-DD00D49C0496}"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F128F0-7ED3-4444-B451-6A0C3E5D2BDB}">
      <dsp:nvSpPr>
        <dsp:cNvPr id="0" name=""/>
        <dsp:cNvSpPr/>
      </dsp:nvSpPr>
      <dsp:spPr>
        <a:xfrm>
          <a:off x="613388" y="2890955"/>
          <a:ext cx="404711" cy="1721240"/>
        </a:xfrm>
        <a:custGeom>
          <a:avLst/>
          <a:gdLst/>
          <a:ahLst/>
          <a:cxnLst/>
          <a:rect l="0" t="0" r="0" b="0"/>
          <a:pathLst>
            <a:path>
              <a:moveTo>
                <a:pt x="0" y="0"/>
              </a:moveTo>
              <a:lnTo>
                <a:pt x="202355" y="0"/>
              </a:lnTo>
              <a:lnTo>
                <a:pt x="202355" y="1721240"/>
              </a:lnTo>
              <a:lnTo>
                <a:pt x="404711" y="1721240"/>
              </a:lnTo>
            </a:path>
          </a:pathLst>
        </a:custGeom>
        <a:noFill/>
        <a:ln w="19050" cap="flat" cmpd="sng" algn="ctr">
          <a:solidFill>
            <a:schemeClr val="accent3"/>
          </a:solidFill>
          <a:prstDash val="solid"/>
          <a:miter lim="800000"/>
        </a:ln>
        <a:effectLst/>
      </dsp:spPr>
      <dsp:style>
        <a:lnRef idx="3">
          <a:schemeClr val="accent3"/>
        </a:lnRef>
        <a:fillRef idx="0">
          <a:schemeClr val="accent3"/>
        </a:fillRef>
        <a:effectRef idx="2">
          <a:schemeClr val="accent3"/>
        </a:effectRef>
        <a:fontRef idx="minor">
          <a:schemeClr val="tx1"/>
        </a:fontRef>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IN" sz="600" kern="1200"/>
        </a:p>
      </dsp:txBody>
      <dsp:txXfrm>
        <a:off x="771539" y="3707370"/>
        <a:ext cx="88408" cy="88408"/>
      </dsp:txXfrm>
    </dsp:sp>
    <dsp:sp modelId="{F239A425-30A0-4F06-BF35-9AFA59976F25}">
      <dsp:nvSpPr>
        <dsp:cNvPr id="0" name=""/>
        <dsp:cNvSpPr/>
      </dsp:nvSpPr>
      <dsp:spPr>
        <a:xfrm>
          <a:off x="613388" y="2833278"/>
          <a:ext cx="397943" cy="91440"/>
        </a:xfrm>
        <a:custGeom>
          <a:avLst/>
          <a:gdLst/>
          <a:ahLst/>
          <a:cxnLst/>
          <a:rect l="0" t="0" r="0" b="0"/>
          <a:pathLst>
            <a:path>
              <a:moveTo>
                <a:pt x="0" y="57676"/>
              </a:moveTo>
              <a:lnTo>
                <a:pt x="198971" y="57676"/>
              </a:lnTo>
              <a:lnTo>
                <a:pt x="198971" y="45720"/>
              </a:lnTo>
              <a:lnTo>
                <a:pt x="397943" y="45720"/>
              </a:lnTo>
            </a:path>
          </a:pathLst>
        </a:custGeom>
        <a:noFill/>
        <a:ln w="19050" cap="flat" cmpd="sng" algn="ctr">
          <a:solidFill>
            <a:schemeClr val="accent3"/>
          </a:solidFill>
          <a:prstDash val="solid"/>
          <a:miter lim="800000"/>
        </a:ln>
        <a:effectLst/>
      </dsp:spPr>
      <dsp:style>
        <a:lnRef idx="3">
          <a:schemeClr val="accent3"/>
        </a:lnRef>
        <a:fillRef idx="0">
          <a:schemeClr val="accent3"/>
        </a:fillRef>
        <a:effectRef idx="2">
          <a:schemeClr val="accent3"/>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02407" y="2869045"/>
        <a:ext cx="19906" cy="19906"/>
      </dsp:txXfrm>
    </dsp:sp>
    <dsp:sp modelId="{404A6804-EED7-4CAA-A81F-CAC973191CF7}">
      <dsp:nvSpPr>
        <dsp:cNvPr id="0" name=""/>
        <dsp:cNvSpPr/>
      </dsp:nvSpPr>
      <dsp:spPr>
        <a:xfrm>
          <a:off x="613388" y="1199123"/>
          <a:ext cx="397943" cy="1691831"/>
        </a:xfrm>
        <a:custGeom>
          <a:avLst/>
          <a:gdLst/>
          <a:ahLst/>
          <a:cxnLst/>
          <a:rect l="0" t="0" r="0" b="0"/>
          <a:pathLst>
            <a:path>
              <a:moveTo>
                <a:pt x="0" y="1691831"/>
              </a:moveTo>
              <a:lnTo>
                <a:pt x="198971" y="1691831"/>
              </a:lnTo>
              <a:lnTo>
                <a:pt x="198971" y="0"/>
              </a:lnTo>
              <a:lnTo>
                <a:pt x="397943" y="0"/>
              </a:lnTo>
            </a:path>
          </a:pathLst>
        </a:custGeom>
        <a:noFill/>
        <a:ln w="19050" cap="flat" cmpd="sng" algn="ctr">
          <a:solidFill>
            <a:schemeClr val="accent3"/>
          </a:solidFill>
          <a:prstDash val="solid"/>
          <a:miter lim="800000"/>
        </a:ln>
        <a:effectLst/>
      </dsp:spPr>
      <dsp:style>
        <a:lnRef idx="3">
          <a:schemeClr val="accent3"/>
        </a:lnRef>
        <a:fillRef idx="0">
          <a:schemeClr val="accent3"/>
        </a:fillRef>
        <a:effectRef idx="2">
          <a:schemeClr val="accent3"/>
        </a:effectRef>
        <a:fontRef idx="minor">
          <a:schemeClr val="tx1"/>
        </a:fontRef>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68910" y="2001589"/>
        <a:ext cx="86900" cy="86900"/>
      </dsp:txXfrm>
    </dsp:sp>
    <dsp:sp modelId="{BFDD951D-A3A6-452A-B95F-D457B66122A9}">
      <dsp:nvSpPr>
        <dsp:cNvPr id="0" name=""/>
        <dsp:cNvSpPr/>
      </dsp:nvSpPr>
      <dsp:spPr>
        <a:xfrm rot="16200000">
          <a:off x="-1286291" y="2587644"/>
          <a:ext cx="3192739" cy="606620"/>
        </a:xfrm>
        <a:prstGeom prst="roundRect">
          <a:avLst/>
        </a:prstGeom>
        <a:solidFill>
          <a:schemeClr val="bg1"/>
        </a:solidFill>
        <a:ln>
          <a:noFill/>
        </a:ln>
        <a:effectLst>
          <a:outerShdw blurRad="57150" dist="19050" dir="5400000" algn="ctr" rotWithShape="0">
            <a:srgbClr val="000000">
              <a:alpha val="63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rgbClr val="10102F"/>
              </a:solidFill>
            </a:rPr>
            <a:t>SERVICES</a:t>
          </a:r>
        </a:p>
      </dsp:txBody>
      <dsp:txXfrm>
        <a:off x="-1256678" y="2617257"/>
        <a:ext cx="3133513" cy="547394"/>
      </dsp:txXfrm>
    </dsp:sp>
    <dsp:sp modelId="{085BC967-E50F-450D-B4D7-30D2D6E36D9B}">
      <dsp:nvSpPr>
        <dsp:cNvPr id="0" name=""/>
        <dsp:cNvSpPr/>
      </dsp:nvSpPr>
      <dsp:spPr>
        <a:xfrm>
          <a:off x="1011331" y="679177"/>
          <a:ext cx="9189241" cy="1039893"/>
        </a:xfrm>
        <a:prstGeom prst="roundRect">
          <a:avLst/>
        </a:prstGeom>
        <a:solidFill>
          <a:schemeClr val="bg1"/>
        </a:solidFill>
        <a:ln>
          <a:noFill/>
        </a:ln>
        <a:effectLst>
          <a:outerShdw blurRad="57150" dist="19050" dir="5400000" algn="ctr" rotWithShape="0">
            <a:srgbClr val="000000">
              <a:alpha val="63000"/>
            </a:srgbClr>
          </a:outerShdw>
        </a:effectLst>
      </dsp:spPr>
      <dsp:style>
        <a:lnRef idx="0">
          <a:schemeClr val="accent2"/>
        </a:lnRef>
        <a:fillRef idx="3">
          <a:schemeClr val="accent2"/>
        </a:fillRef>
        <a:effectRef idx="3">
          <a:schemeClr val="accent2"/>
        </a:effectRef>
        <a:fontRef idx="minor">
          <a:schemeClr val="lt1"/>
        </a:fontRef>
      </dsp:style>
      <dsp:txBody>
        <a:bodyPr spcFirstLastPara="0" vert="horz" wrap="square" lIns="10160" tIns="10160" rIns="10160" bIns="10160" numCol="1" spcCol="1270" anchor="ctr" anchorCtr="0">
          <a:noAutofit/>
        </a:bodyPr>
        <a:lstStyle/>
        <a:p>
          <a:pPr marL="0" lvl="0" indent="0" algn="l" defTabSz="711200">
            <a:lnSpc>
              <a:spcPct val="150000"/>
            </a:lnSpc>
            <a:spcBef>
              <a:spcPct val="0"/>
            </a:spcBef>
            <a:spcAft>
              <a:spcPts val="0"/>
            </a:spcAft>
            <a:buNone/>
          </a:pPr>
          <a:r>
            <a:rPr lang="en-US" sz="1600" b="1" i="0" kern="1200" dirty="0">
              <a:solidFill>
                <a:srgbClr val="002060"/>
              </a:solidFill>
            </a:rPr>
            <a:t>CREATIVE &amp; DESIGN</a:t>
          </a:r>
          <a:endParaRPr lang="en-US" sz="1600" b="1" kern="1200" dirty="0">
            <a:solidFill>
              <a:srgbClr val="002060"/>
            </a:solidFill>
            <a:latin typeface="Epilogue" pitchFamily="2" charset="0"/>
          </a:endParaRPr>
        </a:p>
        <a:p>
          <a:pPr marL="0" lvl="0" indent="0" algn="l" defTabSz="711200">
            <a:lnSpc>
              <a:spcPct val="100000"/>
            </a:lnSpc>
            <a:spcBef>
              <a:spcPct val="0"/>
            </a:spcBef>
            <a:spcAft>
              <a:spcPts val="0"/>
            </a:spcAft>
            <a:buNone/>
          </a:pPr>
          <a:r>
            <a:rPr lang="en-US" sz="1600" b="0" i="0" kern="1200" dirty="0">
              <a:solidFill>
                <a:srgbClr val="002060"/>
              </a:solidFill>
            </a:rPr>
            <a:t>Starting from the Brand identity to Communication Campaign, Product Design to Packaging Design, strategically backed idea is our specialty.</a:t>
          </a:r>
          <a:endParaRPr lang="en-US" sz="1600" kern="1200" dirty="0">
            <a:solidFill>
              <a:srgbClr val="002060"/>
            </a:solidFill>
            <a:latin typeface="Epilogue" pitchFamily="2" charset="0"/>
          </a:endParaRPr>
        </a:p>
      </dsp:txBody>
      <dsp:txXfrm>
        <a:off x="1062094" y="729940"/>
        <a:ext cx="9087715" cy="938367"/>
      </dsp:txXfrm>
    </dsp:sp>
    <dsp:sp modelId="{0FFD13CF-5A28-4950-9CAC-BB65DA38F614}">
      <dsp:nvSpPr>
        <dsp:cNvPr id="0" name=""/>
        <dsp:cNvSpPr/>
      </dsp:nvSpPr>
      <dsp:spPr>
        <a:xfrm>
          <a:off x="1011331" y="2341930"/>
          <a:ext cx="9189241" cy="1074136"/>
        </a:xfrm>
        <a:prstGeom prst="roundRect">
          <a:avLst/>
        </a:prstGeom>
        <a:solidFill>
          <a:schemeClr val="bg1"/>
        </a:solidFill>
        <a:ln>
          <a:noFill/>
        </a:ln>
        <a:effectLst>
          <a:outerShdw blurRad="57150" dist="19050" dir="5400000" algn="ctr" rotWithShape="0">
            <a:srgbClr val="000000">
              <a:alpha val="63000"/>
            </a:srgbClr>
          </a:outerShdw>
        </a:effectLst>
      </dsp:spPr>
      <dsp:style>
        <a:lnRef idx="0">
          <a:schemeClr val="accent6"/>
        </a:lnRef>
        <a:fillRef idx="3">
          <a:schemeClr val="accent6"/>
        </a:fillRef>
        <a:effectRef idx="3">
          <a:schemeClr val="accent6"/>
        </a:effectRef>
        <a:fontRef idx="minor">
          <a:schemeClr val="lt1"/>
        </a:fontRef>
      </dsp:style>
      <dsp:txBody>
        <a:bodyPr spcFirstLastPara="0" vert="horz" wrap="square" lIns="10160" tIns="10160" rIns="10160" bIns="10160" numCol="1" spcCol="1270" anchor="ctr" anchorCtr="0">
          <a:noAutofit/>
        </a:bodyPr>
        <a:lstStyle/>
        <a:p>
          <a:pPr marL="0" lvl="0" indent="0" algn="l" defTabSz="711200">
            <a:lnSpc>
              <a:spcPct val="150000"/>
            </a:lnSpc>
            <a:spcBef>
              <a:spcPct val="0"/>
            </a:spcBef>
            <a:spcAft>
              <a:spcPts val="0"/>
            </a:spcAft>
            <a:buNone/>
          </a:pPr>
          <a:r>
            <a:rPr lang="en-US" sz="1600" b="1" i="0" kern="1200" dirty="0">
              <a:solidFill>
                <a:srgbClr val="002060"/>
              </a:solidFill>
            </a:rPr>
            <a:t>WEB &amp; DIGITAL SERVICES</a:t>
          </a:r>
          <a:endParaRPr lang="en-US" sz="1600" b="1" kern="1200" dirty="0">
            <a:solidFill>
              <a:srgbClr val="002060"/>
            </a:solidFill>
            <a:latin typeface="Epilogue" pitchFamily="2" charset="0"/>
            <a:ea typeface="+mn-ea"/>
            <a:cs typeface="+mn-cs"/>
          </a:endParaRPr>
        </a:p>
        <a:p>
          <a:pPr marL="0" lvl="0" indent="0" algn="l" defTabSz="711200">
            <a:lnSpc>
              <a:spcPct val="100000"/>
            </a:lnSpc>
            <a:spcBef>
              <a:spcPct val="0"/>
            </a:spcBef>
            <a:spcAft>
              <a:spcPts val="0"/>
            </a:spcAft>
            <a:buNone/>
          </a:pPr>
          <a:r>
            <a:rPr lang="en-US" sz="1600" b="0" i="0" kern="1200" dirty="0">
              <a:solidFill>
                <a:srgbClr val="002060"/>
              </a:solidFill>
            </a:rPr>
            <a:t>The brand understanding we possess, lets us use the new media to our and our client's advantage, from Web to App and social media to Digital Campaigns.</a:t>
          </a:r>
          <a:endParaRPr lang="en-US" sz="1600" b="0" kern="1200" dirty="0">
            <a:solidFill>
              <a:srgbClr val="002060"/>
            </a:solidFill>
            <a:latin typeface="Epilogue" pitchFamily="2" charset="0"/>
            <a:ea typeface="+mn-ea"/>
            <a:cs typeface="+mn-cs"/>
          </a:endParaRPr>
        </a:p>
      </dsp:txBody>
      <dsp:txXfrm>
        <a:off x="1063766" y="2394365"/>
        <a:ext cx="9084371" cy="969266"/>
      </dsp:txXfrm>
    </dsp:sp>
    <dsp:sp modelId="{9BD73F8D-FC07-4E69-A126-AB671BB22751}">
      <dsp:nvSpPr>
        <dsp:cNvPr id="0" name=""/>
        <dsp:cNvSpPr/>
      </dsp:nvSpPr>
      <dsp:spPr>
        <a:xfrm>
          <a:off x="1018099" y="4080292"/>
          <a:ext cx="9194673" cy="1063806"/>
        </a:xfrm>
        <a:prstGeom prst="roundRect">
          <a:avLst/>
        </a:prstGeom>
        <a:solidFill>
          <a:schemeClr val="bg1"/>
        </a:solidFill>
        <a:ln>
          <a:noFill/>
        </a:ln>
        <a:effectLst>
          <a:outerShdw blurRad="57150" dist="19050" dir="5400000" algn="ctr" rotWithShape="0">
            <a:srgbClr val="000000">
              <a:alpha val="63000"/>
            </a:srgbClr>
          </a:outerShdw>
        </a:effectLst>
      </dsp:spPr>
      <dsp:style>
        <a:lnRef idx="0">
          <a:schemeClr val="accent5"/>
        </a:lnRef>
        <a:fillRef idx="3">
          <a:schemeClr val="accent5"/>
        </a:fillRef>
        <a:effectRef idx="3">
          <a:schemeClr val="accent5"/>
        </a:effectRef>
        <a:fontRef idx="minor">
          <a:schemeClr val="lt1"/>
        </a:fontRef>
      </dsp:style>
      <dsp:txBody>
        <a:bodyPr spcFirstLastPara="0" vert="horz" wrap="square" lIns="10160" tIns="10160" rIns="10160" bIns="10160" numCol="1" spcCol="1270" anchor="ctr" anchorCtr="0">
          <a:noAutofit/>
        </a:bodyPr>
        <a:lstStyle/>
        <a:p>
          <a:pPr marL="0" lvl="0" indent="0" algn="l" defTabSz="711200">
            <a:lnSpc>
              <a:spcPct val="150000"/>
            </a:lnSpc>
            <a:spcBef>
              <a:spcPct val="0"/>
            </a:spcBef>
            <a:spcAft>
              <a:spcPts val="0"/>
            </a:spcAft>
            <a:buNone/>
          </a:pPr>
          <a:r>
            <a:rPr lang="en-US" sz="1600" b="1" i="0" kern="1200" dirty="0">
              <a:solidFill>
                <a:srgbClr val="002060"/>
              </a:solidFill>
            </a:rPr>
            <a:t>FILMS, AV &amp; ANIMATION</a:t>
          </a:r>
        </a:p>
        <a:p>
          <a:pPr marL="0" lvl="0" indent="0" algn="l" defTabSz="711200">
            <a:lnSpc>
              <a:spcPct val="100000"/>
            </a:lnSpc>
            <a:spcBef>
              <a:spcPct val="0"/>
            </a:spcBef>
            <a:spcAft>
              <a:spcPts val="0"/>
            </a:spcAft>
            <a:buNone/>
          </a:pPr>
          <a:r>
            <a:rPr lang="en-US" sz="1600" b="0" i="0" kern="1200" dirty="0">
              <a:solidFill>
                <a:srgbClr val="002060"/>
              </a:solidFill>
            </a:rPr>
            <a:t>A picture can say thousand words, imagine words with thirty pictures in a second. Video &amp; Animation are essentials for web &amp; social media today.</a:t>
          </a:r>
          <a:endParaRPr lang="en-US" sz="1600" b="0" kern="1200" cap="none" spc="0" dirty="0">
            <a:ln w="0"/>
            <a:solidFill>
              <a:srgbClr val="002060"/>
            </a:solidFill>
            <a:effectLst/>
            <a:latin typeface="Epilogue" pitchFamily="2" charset="0"/>
            <a:ea typeface="+mn-ea"/>
            <a:cs typeface="+mn-cs"/>
          </a:endParaRPr>
        </a:p>
      </dsp:txBody>
      <dsp:txXfrm>
        <a:off x="1070030" y="4132223"/>
        <a:ext cx="9090811" cy="959944"/>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4943" y="5049671"/>
            <a:ext cx="9144000" cy="104063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2E6CAAA2-C118-4913-92F9-C13DF7FE1C07}" type="datetimeFigureOut">
              <a:rPr lang="en-IN" smtClean="0"/>
              <a:t>22-05-2023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92410A-C804-42D0-946F-A9DCD63C5726}" type="slidenum">
              <a:rPr lang="en-IN" smtClean="0"/>
              <a:t>‹#›</a:t>
            </a:fld>
            <a:endParaRPr lang="en-IN"/>
          </a:p>
        </p:txBody>
      </p:sp>
      <p:pic>
        <p:nvPicPr>
          <p:cNvPr id="8" name="Picture 7">
            <a:extLst>
              <a:ext uri="{FF2B5EF4-FFF2-40B4-BE49-F238E27FC236}">
                <a16:creationId xmlns:a16="http://schemas.microsoft.com/office/drawing/2014/main" id="{BF92AB65-E45F-1D39-7386-0BD900AE9BF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353800" y="136525"/>
            <a:ext cx="714522" cy="562708"/>
          </a:xfrm>
          <a:prstGeom prst="rect">
            <a:avLst/>
          </a:prstGeom>
        </p:spPr>
      </p:pic>
    </p:spTree>
    <p:extLst>
      <p:ext uri="{BB962C8B-B14F-4D97-AF65-F5344CB8AC3E}">
        <p14:creationId xmlns:p14="http://schemas.microsoft.com/office/powerpoint/2010/main" val="3162296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2E6CAAA2-C118-4913-92F9-C13DF7FE1C07}" type="datetimeFigureOut">
              <a:rPr lang="en-IN" smtClean="0"/>
              <a:t>22-05-2023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92410A-C804-42D0-946F-A9DCD63C5726}" type="slidenum">
              <a:rPr lang="en-IN" smtClean="0"/>
              <a:t>‹#›</a:t>
            </a:fld>
            <a:endParaRPr lang="en-IN"/>
          </a:p>
        </p:txBody>
      </p:sp>
      <p:pic>
        <p:nvPicPr>
          <p:cNvPr id="7" name="Picture 6">
            <a:extLst>
              <a:ext uri="{FF2B5EF4-FFF2-40B4-BE49-F238E27FC236}">
                <a16:creationId xmlns:a16="http://schemas.microsoft.com/office/drawing/2014/main" id="{2E11F59B-823A-F4A5-82F6-35A363432C4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353800" y="136525"/>
            <a:ext cx="714522" cy="562708"/>
          </a:xfrm>
          <a:prstGeom prst="rect">
            <a:avLst/>
          </a:prstGeom>
        </p:spPr>
      </p:pic>
    </p:spTree>
    <p:extLst>
      <p:ext uri="{BB962C8B-B14F-4D97-AF65-F5344CB8AC3E}">
        <p14:creationId xmlns:p14="http://schemas.microsoft.com/office/powerpoint/2010/main" val="3688032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lgn="l">
              <a:defRPr sz="5400">
                <a:solidFill>
                  <a:schemeClr val="bg1"/>
                </a:solidFill>
                <a:latin typeface="Epilogue" pitchFamily="2" charset="0"/>
              </a:defRPr>
            </a:lvl1pPr>
          </a:lstStyle>
          <a:p>
            <a:r>
              <a:rPr lang="en-US" dirty="0"/>
              <a:t>Click to edit Master title style</a:t>
            </a:r>
            <a:endParaRPr lang="en-IN"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E6CAAA2-C118-4913-92F9-C13DF7FE1C07}" type="datetimeFigureOut">
              <a:rPr lang="en-IN" smtClean="0"/>
              <a:t>22-05-2023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92410A-C804-42D0-946F-A9DCD63C5726}" type="slidenum">
              <a:rPr lang="en-IN" smtClean="0"/>
              <a:t>‹#›</a:t>
            </a:fld>
            <a:endParaRPr lang="en-IN"/>
          </a:p>
        </p:txBody>
      </p:sp>
      <p:pic>
        <p:nvPicPr>
          <p:cNvPr id="7" name="Picture 6">
            <a:extLst>
              <a:ext uri="{FF2B5EF4-FFF2-40B4-BE49-F238E27FC236}">
                <a16:creationId xmlns:a16="http://schemas.microsoft.com/office/drawing/2014/main" id="{E29ED1ED-657A-27BA-BCA3-08C1750ED78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353800" y="136525"/>
            <a:ext cx="714522" cy="562708"/>
          </a:xfrm>
          <a:prstGeom prst="rect">
            <a:avLst/>
          </a:prstGeom>
        </p:spPr>
      </p:pic>
    </p:spTree>
    <p:extLst>
      <p:ext uri="{BB962C8B-B14F-4D97-AF65-F5344CB8AC3E}">
        <p14:creationId xmlns:p14="http://schemas.microsoft.com/office/powerpoint/2010/main" val="1837112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277"/>
            <a:ext cx="12192000" cy="767639"/>
          </a:xfrm>
          <a:prstGeom prst="rect">
            <a:avLst/>
          </a:prstGeom>
        </p:spPr>
        <p:txBody>
          <a:bodyPr anchor="ctr"/>
          <a:lstStyle>
            <a:lvl1pPr>
              <a:defRPr>
                <a:solidFill>
                  <a:schemeClr val="bg1"/>
                </a:solidFill>
                <a:latin typeface="Epilogue" pitchFamily="2" charset="0"/>
              </a:defRPr>
            </a:lvl1pPr>
          </a:lstStyle>
          <a:p>
            <a:r>
              <a:rPr lang="en-US" dirty="0"/>
              <a:t>Click to edit Master title style</a:t>
            </a:r>
            <a:endParaRPr lang="en-IN" dirty="0"/>
          </a:p>
        </p:txBody>
      </p:sp>
      <p:sp>
        <p:nvSpPr>
          <p:cNvPr id="3" name="Content Placeholder 2"/>
          <p:cNvSpPr>
            <a:spLocks noGrp="1"/>
          </p:cNvSpPr>
          <p:nvPr>
            <p:ph sz="half" idx="1"/>
          </p:nvPr>
        </p:nvSpPr>
        <p:spPr>
          <a:xfrm>
            <a:off x="401472" y="777916"/>
            <a:ext cx="5660409" cy="5399047"/>
          </a:xfrm>
        </p:spPr>
        <p:txBody>
          <a:bodyPr/>
          <a:lstStyle>
            <a:lvl1pPr>
              <a:defRPr>
                <a:solidFill>
                  <a:schemeClr val="bg1"/>
                </a:solidFill>
                <a:latin typeface="Epilogue" pitchFamily="2" charset="0"/>
              </a:defRPr>
            </a:lvl1pPr>
            <a:lvl2pPr>
              <a:defRPr>
                <a:solidFill>
                  <a:schemeClr val="bg1"/>
                </a:solidFill>
                <a:latin typeface="Epilogue" pitchFamily="2" charset="0"/>
              </a:defRPr>
            </a:lvl2pPr>
            <a:lvl3pPr>
              <a:defRPr>
                <a:solidFill>
                  <a:schemeClr val="bg1"/>
                </a:solidFill>
                <a:latin typeface="Epilogue" pitchFamily="2" charset="0"/>
              </a:defRPr>
            </a:lvl3pPr>
            <a:lvl4pPr>
              <a:defRPr>
                <a:solidFill>
                  <a:schemeClr val="bg1"/>
                </a:solidFill>
                <a:latin typeface="Epilogue" pitchFamily="2" charset="0"/>
              </a:defRPr>
            </a:lvl4pPr>
            <a:lvl5pPr>
              <a:defRPr>
                <a:solidFill>
                  <a:schemeClr val="bg1"/>
                </a:solidFill>
                <a:latin typeface="Epilogue"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half" idx="2"/>
          </p:nvPr>
        </p:nvSpPr>
        <p:spPr>
          <a:xfrm>
            <a:off x="6094863" y="777916"/>
            <a:ext cx="5660409" cy="5399047"/>
          </a:xfrm>
        </p:spPr>
        <p:txBody>
          <a:bodyPr/>
          <a:lstStyle>
            <a:lvl1pPr>
              <a:defRPr>
                <a:solidFill>
                  <a:schemeClr val="bg1"/>
                </a:solidFill>
                <a:latin typeface="Epilogue" pitchFamily="2" charset="0"/>
              </a:defRPr>
            </a:lvl1pPr>
            <a:lvl2pPr>
              <a:defRPr>
                <a:solidFill>
                  <a:schemeClr val="bg1"/>
                </a:solidFill>
                <a:latin typeface="Epilogue" pitchFamily="2" charset="0"/>
              </a:defRPr>
            </a:lvl2pPr>
            <a:lvl3pPr>
              <a:defRPr>
                <a:solidFill>
                  <a:schemeClr val="bg1"/>
                </a:solidFill>
                <a:latin typeface="Epilogue" pitchFamily="2" charset="0"/>
              </a:defRPr>
            </a:lvl3pPr>
            <a:lvl4pPr>
              <a:defRPr>
                <a:solidFill>
                  <a:schemeClr val="bg1"/>
                </a:solidFill>
                <a:latin typeface="Epilogue" pitchFamily="2" charset="0"/>
              </a:defRPr>
            </a:lvl4pPr>
            <a:lvl5pPr>
              <a:defRPr>
                <a:solidFill>
                  <a:schemeClr val="bg1"/>
                </a:solidFill>
                <a:latin typeface="Epilogue"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E6CAAA2-C118-4913-92F9-C13DF7FE1C07}" type="datetimeFigureOut">
              <a:rPr lang="en-IN" smtClean="0"/>
              <a:t>22-05-2023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292410A-C804-42D0-946F-A9DCD63C5726}" type="slidenum">
              <a:rPr lang="en-IN" smtClean="0"/>
              <a:t>‹#›</a:t>
            </a:fld>
            <a:endParaRPr lang="en-IN"/>
          </a:p>
        </p:txBody>
      </p:sp>
      <p:pic>
        <p:nvPicPr>
          <p:cNvPr id="9" name="Picture 8">
            <a:extLst>
              <a:ext uri="{FF2B5EF4-FFF2-40B4-BE49-F238E27FC236}">
                <a16:creationId xmlns:a16="http://schemas.microsoft.com/office/drawing/2014/main" id="{481E9086-B250-0D71-F671-C50A8E4B860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353800" y="136525"/>
            <a:ext cx="714522" cy="562708"/>
          </a:xfrm>
          <a:prstGeom prst="rect">
            <a:avLst/>
          </a:prstGeom>
        </p:spPr>
      </p:pic>
    </p:spTree>
    <p:extLst>
      <p:ext uri="{BB962C8B-B14F-4D97-AF65-F5344CB8AC3E}">
        <p14:creationId xmlns:p14="http://schemas.microsoft.com/office/powerpoint/2010/main" val="3490187761"/>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65175"/>
          </a:xfrm>
          <a:prstGeom prst="rect">
            <a:avLst/>
          </a:prstGeom>
        </p:spPr>
        <p:txBody>
          <a:bodyPr/>
          <a:lstStyle/>
          <a:p>
            <a:r>
              <a:rPr lang="en-US" dirty="0"/>
              <a:t>Click to edit Master title style</a:t>
            </a:r>
            <a:endParaRPr lang="en-IN" dirty="0"/>
          </a:p>
        </p:txBody>
      </p:sp>
      <p:sp>
        <p:nvSpPr>
          <p:cNvPr id="3" name="Text Placeholder 2"/>
          <p:cNvSpPr>
            <a:spLocks noGrp="1"/>
          </p:cNvSpPr>
          <p:nvPr>
            <p:ph type="body" idx="1"/>
          </p:nvPr>
        </p:nvSpPr>
        <p:spPr>
          <a:xfrm>
            <a:off x="463331" y="765175"/>
            <a:ext cx="563266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63331" y="1589087"/>
            <a:ext cx="5632669"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55134" y="765175"/>
            <a:ext cx="566040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55134" y="1589087"/>
            <a:ext cx="5660409"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2E6CAAA2-C118-4913-92F9-C13DF7FE1C07}" type="datetimeFigureOut">
              <a:rPr lang="en-IN" smtClean="0"/>
              <a:t>22-05-2023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292410A-C804-42D0-946F-A9DCD63C5726}" type="slidenum">
              <a:rPr lang="en-IN" smtClean="0"/>
              <a:t>‹#›</a:t>
            </a:fld>
            <a:endParaRPr lang="en-IN"/>
          </a:p>
        </p:txBody>
      </p:sp>
      <p:pic>
        <p:nvPicPr>
          <p:cNvPr id="11" name="Picture 10">
            <a:extLst>
              <a:ext uri="{FF2B5EF4-FFF2-40B4-BE49-F238E27FC236}">
                <a16:creationId xmlns:a16="http://schemas.microsoft.com/office/drawing/2014/main" id="{E1CBE9FE-94D1-3C36-EFFF-B501F4EDB04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353800" y="136525"/>
            <a:ext cx="714522" cy="562708"/>
          </a:xfrm>
          <a:prstGeom prst="rect">
            <a:avLst/>
          </a:prstGeom>
        </p:spPr>
      </p:pic>
    </p:spTree>
    <p:extLst>
      <p:ext uri="{BB962C8B-B14F-4D97-AF65-F5344CB8AC3E}">
        <p14:creationId xmlns:p14="http://schemas.microsoft.com/office/powerpoint/2010/main" val="3852455214"/>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10277"/>
            <a:ext cx="12192000" cy="767639"/>
          </a:xfrm>
          <a:prstGeom prst="rect">
            <a:avLst/>
          </a:prstGeom>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2E6CAAA2-C118-4913-92F9-C13DF7FE1C07}" type="datetimeFigureOut">
              <a:rPr lang="en-IN" smtClean="0"/>
              <a:t>22-05-2023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292410A-C804-42D0-946F-A9DCD63C5726}" type="slidenum">
              <a:rPr lang="en-IN" smtClean="0"/>
              <a:t>‹#›</a:t>
            </a:fld>
            <a:endParaRPr lang="en-IN"/>
          </a:p>
        </p:txBody>
      </p:sp>
      <p:pic>
        <p:nvPicPr>
          <p:cNvPr id="7" name="Picture 6">
            <a:extLst>
              <a:ext uri="{FF2B5EF4-FFF2-40B4-BE49-F238E27FC236}">
                <a16:creationId xmlns:a16="http://schemas.microsoft.com/office/drawing/2014/main" id="{CF07A7DD-D96C-F461-A026-96E173E57D4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353800" y="136525"/>
            <a:ext cx="714522" cy="562708"/>
          </a:xfrm>
          <a:prstGeom prst="rect">
            <a:avLst/>
          </a:prstGeom>
        </p:spPr>
      </p:pic>
    </p:spTree>
    <p:extLst>
      <p:ext uri="{BB962C8B-B14F-4D97-AF65-F5344CB8AC3E}">
        <p14:creationId xmlns:p14="http://schemas.microsoft.com/office/powerpoint/2010/main" val="396509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CAAA2-C118-4913-92F9-C13DF7FE1C07}" type="datetimeFigureOut">
              <a:rPr lang="en-IN" smtClean="0"/>
              <a:t>22-05-2023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292410A-C804-42D0-946F-A9DCD63C5726}" type="slidenum">
              <a:rPr lang="en-IN" smtClean="0"/>
              <a:t>‹#›</a:t>
            </a:fld>
            <a:endParaRPr lang="en-IN"/>
          </a:p>
        </p:txBody>
      </p:sp>
      <p:pic>
        <p:nvPicPr>
          <p:cNvPr id="5" name="Picture 4">
            <a:extLst>
              <a:ext uri="{FF2B5EF4-FFF2-40B4-BE49-F238E27FC236}">
                <a16:creationId xmlns:a16="http://schemas.microsoft.com/office/drawing/2014/main" id="{74722302-A9FE-B8F9-AB74-00FA85C165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353800" y="136525"/>
            <a:ext cx="714522" cy="562708"/>
          </a:xfrm>
          <a:prstGeom prst="rect">
            <a:avLst/>
          </a:prstGeom>
        </p:spPr>
      </p:pic>
    </p:spTree>
    <p:extLst>
      <p:ext uri="{BB962C8B-B14F-4D97-AF65-F5344CB8AC3E}">
        <p14:creationId xmlns:p14="http://schemas.microsoft.com/office/powerpoint/2010/main" val="3690277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6CAAA2-C118-4913-92F9-C13DF7FE1C07}" type="datetimeFigureOut">
              <a:rPr lang="en-IN" smtClean="0"/>
              <a:t>22-05-2023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292410A-C804-42D0-946F-A9DCD63C5726}" type="slidenum">
              <a:rPr lang="en-IN" smtClean="0"/>
              <a:t>‹#›</a:t>
            </a:fld>
            <a:endParaRPr lang="en-IN"/>
          </a:p>
        </p:txBody>
      </p:sp>
      <p:pic>
        <p:nvPicPr>
          <p:cNvPr id="8" name="Picture 7">
            <a:extLst>
              <a:ext uri="{FF2B5EF4-FFF2-40B4-BE49-F238E27FC236}">
                <a16:creationId xmlns:a16="http://schemas.microsoft.com/office/drawing/2014/main" id="{D36E0601-70DA-029F-02A3-5971FCA2A6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353800" y="136525"/>
            <a:ext cx="714522" cy="562708"/>
          </a:xfrm>
          <a:prstGeom prst="rect">
            <a:avLst/>
          </a:prstGeom>
        </p:spPr>
      </p:pic>
    </p:spTree>
    <p:extLst>
      <p:ext uri="{BB962C8B-B14F-4D97-AF65-F5344CB8AC3E}">
        <p14:creationId xmlns:p14="http://schemas.microsoft.com/office/powerpoint/2010/main" val="1367965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6CAAA2-C118-4913-92F9-C13DF7FE1C07}" type="datetimeFigureOut">
              <a:rPr lang="en-IN" smtClean="0"/>
              <a:t>22-05-2023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292410A-C804-42D0-946F-A9DCD63C5726}" type="slidenum">
              <a:rPr lang="en-IN" smtClean="0"/>
              <a:t>‹#›</a:t>
            </a:fld>
            <a:endParaRPr lang="en-IN"/>
          </a:p>
        </p:txBody>
      </p:sp>
      <p:pic>
        <p:nvPicPr>
          <p:cNvPr id="8" name="Picture 7">
            <a:extLst>
              <a:ext uri="{FF2B5EF4-FFF2-40B4-BE49-F238E27FC236}">
                <a16:creationId xmlns:a16="http://schemas.microsoft.com/office/drawing/2014/main" id="{EC7C3399-E048-F905-E84D-4A332EAE3B7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353800" y="136525"/>
            <a:ext cx="714522" cy="562708"/>
          </a:xfrm>
          <a:prstGeom prst="rect">
            <a:avLst/>
          </a:prstGeom>
        </p:spPr>
      </p:pic>
    </p:spTree>
    <p:extLst>
      <p:ext uri="{BB962C8B-B14F-4D97-AF65-F5344CB8AC3E}">
        <p14:creationId xmlns:p14="http://schemas.microsoft.com/office/powerpoint/2010/main" val="193134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0" y="10277"/>
            <a:ext cx="12192000" cy="767639"/>
          </a:xfrm>
          <a:prstGeom prst="rect">
            <a:avLst/>
          </a:prstGeom>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2E6CAAA2-C118-4913-92F9-C13DF7FE1C07}" type="datetimeFigureOut">
              <a:rPr lang="en-IN" smtClean="0"/>
              <a:t>22-05-2023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92410A-C804-42D0-946F-A9DCD63C5726}" type="slidenum">
              <a:rPr lang="en-IN" smtClean="0"/>
              <a:t>‹#›</a:t>
            </a:fld>
            <a:endParaRPr lang="en-IN"/>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72801" y="103697"/>
            <a:ext cx="1089132" cy="546100"/>
          </a:xfrm>
          <a:prstGeom prst="rect">
            <a:avLst/>
          </a:prstGeom>
        </p:spPr>
      </p:pic>
    </p:spTree>
    <p:extLst>
      <p:ext uri="{BB962C8B-B14F-4D97-AF65-F5344CB8AC3E}">
        <p14:creationId xmlns:p14="http://schemas.microsoft.com/office/powerpoint/2010/main" val="3158840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2E6CAAA2-C118-4913-92F9-C13DF7FE1C07}" type="datetimeFigureOut">
              <a:rPr lang="en-IN" smtClean="0"/>
              <a:t>22-05-2023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92410A-C804-42D0-946F-A9DCD63C5726}" type="slidenum">
              <a:rPr lang="en-IN" smtClean="0"/>
              <a:t>‹#›</a:t>
            </a:fld>
            <a:endParaRPr lang="en-IN"/>
          </a:p>
        </p:txBody>
      </p:sp>
    </p:spTree>
    <p:extLst>
      <p:ext uri="{BB962C8B-B14F-4D97-AF65-F5344CB8AC3E}">
        <p14:creationId xmlns:p14="http://schemas.microsoft.com/office/powerpoint/2010/main" val="2070675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0102F"/>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28762" y="818860"/>
            <a:ext cx="11353800" cy="504419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Times" panose="02020603050405020304" pitchFamily="18" charset="0"/>
              </a:defRPr>
            </a:lvl1pPr>
          </a:lstStyle>
          <a:p>
            <a:fld id="{2E6CAAA2-C118-4913-92F9-C13DF7FE1C07}" type="datetimeFigureOut">
              <a:rPr lang="en-IN" smtClean="0"/>
              <a:pPr/>
              <a:t>22-05-2023</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Times" panose="02020603050405020304" pitchFamily="18" charset="0"/>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Times" panose="02020603050405020304" pitchFamily="18" charset="0"/>
              </a:defRPr>
            </a:lvl1pPr>
          </a:lstStyle>
          <a:p>
            <a:fld id="{C292410A-C804-42D0-946F-A9DCD63C5726}" type="slidenum">
              <a:rPr lang="en-IN" smtClean="0"/>
              <a:pPr/>
              <a:t>‹#›</a:t>
            </a:fld>
            <a:endParaRPr lang="en-IN"/>
          </a:p>
        </p:txBody>
      </p:sp>
      <p:pic>
        <p:nvPicPr>
          <p:cNvPr id="9" name="Picture 8">
            <a:extLst>
              <a:ext uri="{FF2B5EF4-FFF2-40B4-BE49-F238E27FC236}">
                <a16:creationId xmlns:a16="http://schemas.microsoft.com/office/drawing/2014/main" id="{5E85A7A4-5ADC-C62A-0473-0E2D2E16CC6E}"/>
              </a:ext>
            </a:extLst>
          </p:cNvPr>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11353800" y="136525"/>
            <a:ext cx="714522" cy="562708"/>
          </a:xfrm>
          <a:prstGeom prst="rect">
            <a:avLst/>
          </a:prstGeom>
        </p:spPr>
      </p:pic>
    </p:spTree>
    <p:extLst>
      <p:ext uri="{BB962C8B-B14F-4D97-AF65-F5344CB8AC3E}">
        <p14:creationId xmlns:p14="http://schemas.microsoft.com/office/powerpoint/2010/main" val="3044662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3000" kern="1200">
          <a:solidFill>
            <a:srgbClr val="1F8A99"/>
          </a:solidFill>
          <a:latin typeface="Aller" panose="020B05030303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Epilogu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Epilogu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Epilogu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Epilogu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Epilogu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jpe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 Id="rId9" Type="http://schemas.openxmlformats.org/officeDocument/2006/relationships/image" Target="../media/image40.jpeg"/></Relationships>
</file>

<file path=ppt/slides/_rels/slide18.xml.rels><?xml version="1.0" encoding="UTF-8" standalone="yes"?>
<Relationships xmlns="http://schemas.openxmlformats.org/package/2006/relationships"><Relationship Id="rId8" Type="http://schemas.openxmlformats.org/officeDocument/2006/relationships/image" Target="../media/image47.jpeg"/><Relationship Id="rId13" Type="http://schemas.openxmlformats.org/officeDocument/2006/relationships/image" Target="../media/image52.png"/><Relationship Id="rId18" Type="http://schemas.openxmlformats.org/officeDocument/2006/relationships/image" Target="../media/image56.png"/><Relationship Id="rId3" Type="http://schemas.openxmlformats.org/officeDocument/2006/relationships/image" Target="../media/image42.jpeg"/><Relationship Id="rId21" Type="http://schemas.openxmlformats.org/officeDocument/2006/relationships/image" Target="../media/image59.jpeg"/><Relationship Id="rId7" Type="http://schemas.openxmlformats.org/officeDocument/2006/relationships/image" Target="../media/image46.jpeg"/><Relationship Id="rId12" Type="http://schemas.openxmlformats.org/officeDocument/2006/relationships/image" Target="../media/image51.png"/><Relationship Id="rId17" Type="http://schemas.openxmlformats.org/officeDocument/2006/relationships/image" Target="../media/image55.png"/><Relationship Id="rId2" Type="http://schemas.openxmlformats.org/officeDocument/2006/relationships/image" Target="../media/image41.jpeg"/><Relationship Id="rId16" Type="http://schemas.openxmlformats.org/officeDocument/2006/relationships/image" Target="../media/image54.png"/><Relationship Id="rId20" Type="http://schemas.openxmlformats.org/officeDocument/2006/relationships/image" Target="../media/image58.png"/><Relationship Id="rId1" Type="http://schemas.openxmlformats.org/officeDocument/2006/relationships/slideLayout" Target="../slideLayouts/slideLayout6.xml"/><Relationship Id="rId6" Type="http://schemas.openxmlformats.org/officeDocument/2006/relationships/image" Target="../media/image45.jpeg"/><Relationship Id="rId11" Type="http://schemas.openxmlformats.org/officeDocument/2006/relationships/image" Target="../media/image50.png"/><Relationship Id="rId5" Type="http://schemas.openxmlformats.org/officeDocument/2006/relationships/image" Target="../media/image44.jpeg"/><Relationship Id="rId15" Type="http://schemas.openxmlformats.org/officeDocument/2006/relationships/image" Target="../media/image53.wmf"/><Relationship Id="rId10" Type="http://schemas.openxmlformats.org/officeDocument/2006/relationships/image" Target="../media/image49.jpeg"/><Relationship Id="rId19" Type="http://schemas.openxmlformats.org/officeDocument/2006/relationships/image" Target="../media/image57.png"/><Relationship Id="rId4" Type="http://schemas.openxmlformats.org/officeDocument/2006/relationships/image" Target="../media/image43.jpeg"/><Relationship Id="rId9" Type="http://schemas.openxmlformats.org/officeDocument/2006/relationships/image" Target="../media/image48.jpeg"/><Relationship Id="rId14" Type="http://schemas.openxmlformats.org/officeDocument/2006/relationships/oleObject" Target="../embeddings/oleObject1.bin"/><Relationship Id="rId22" Type="http://schemas.openxmlformats.org/officeDocument/2006/relationships/image" Target="../media/image60.png"/></Relationships>
</file>

<file path=ppt/slides/_rels/slide19.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image" Target="../media/image61.jpeg"/><Relationship Id="rId1" Type="http://schemas.openxmlformats.org/officeDocument/2006/relationships/slideLayout" Target="../slideLayouts/slideLayout6.xml"/><Relationship Id="rId6" Type="http://schemas.openxmlformats.org/officeDocument/2006/relationships/image" Target="../media/image65.jpeg"/><Relationship Id="rId11" Type="http://schemas.openxmlformats.org/officeDocument/2006/relationships/image" Target="../media/image70.jpeg"/><Relationship Id="rId5" Type="http://schemas.openxmlformats.org/officeDocument/2006/relationships/image" Target="../media/image64.jpeg"/><Relationship Id="rId10" Type="http://schemas.openxmlformats.org/officeDocument/2006/relationships/image" Target="../media/image69.jpeg"/><Relationship Id="rId4" Type="http://schemas.openxmlformats.org/officeDocument/2006/relationships/image" Target="../media/image63.jpeg"/><Relationship Id="rId9" Type="http://schemas.openxmlformats.org/officeDocument/2006/relationships/image" Target="../media/image68.jpeg"/></Relationships>
</file>

<file path=ppt/slides/_rels/slide2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71.png"/><Relationship Id="rId1" Type="http://schemas.openxmlformats.org/officeDocument/2006/relationships/slideLayout" Target="../slideLayouts/slideLayout6.xml"/><Relationship Id="rId6" Type="http://schemas.openxmlformats.org/officeDocument/2006/relationships/image" Target="../media/image75.png"/><Relationship Id="rId5" Type="http://schemas.openxmlformats.org/officeDocument/2006/relationships/image" Target="../media/image74.png"/><Relationship Id="rId10" Type="http://schemas.microsoft.com/office/2007/relationships/hdphoto" Target="../media/hdphoto2.wdp"/><Relationship Id="rId4" Type="http://schemas.openxmlformats.org/officeDocument/2006/relationships/image" Target="../media/image73.png"/><Relationship Id="rId9" Type="http://schemas.openxmlformats.org/officeDocument/2006/relationships/image" Target="../media/image77.png"/></Relationships>
</file>

<file path=ppt/slides/_rels/slide21.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jpeg"/><Relationship Id="rId7" Type="http://schemas.openxmlformats.org/officeDocument/2006/relationships/image" Target="../media/image83.jpeg"/><Relationship Id="rId2" Type="http://schemas.openxmlformats.org/officeDocument/2006/relationships/image" Target="../media/image78.jpeg"/><Relationship Id="rId1" Type="http://schemas.openxmlformats.org/officeDocument/2006/relationships/slideLayout" Target="../slideLayouts/slideLayout6.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 Id="rId9" Type="http://schemas.openxmlformats.org/officeDocument/2006/relationships/image" Target="../media/image85.jpeg"/></Relationships>
</file>

<file path=ppt/slides/_rels/slide22.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91.jpeg"/><Relationship Id="rId2" Type="http://schemas.openxmlformats.org/officeDocument/2006/relationships/image" Target="../media/image86.jpeg"/><Relationship Id="rId1" Type="http://schemas.openxmlformats.org/officeDocument/2006/relationships/slideLayout" Target="../slideLayouts/slideLayout6.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23.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93.jpeg"/><Relationship Id="rId7" Type="http://schemas.openxmlformats.org/officeDocument/2006/relationships/image" Target="../media/image97.jpeg"/><Relationship Id="rId2" Type="http://schemas.openxmlformats.org/officeDocument/2006/relationships/image" Target="../media/image92.jpeg"/><Relationship Id="rId1" Type="http://schemas.openxmlformats.org/officeDocument/2006/relationships/slideLayout" Target="../slideLayouts/slideLayout6.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2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6.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25.xml.rels><?xml version="1.0" encoding="UTF-8" standalone="yes"?>
<Relationships xmlns="http://schemas.openxmlformats.org/package/2006/relationships"><Relationship Id="rId8" Type="http://schemas.openxmlformats.org/officeDocument/2006/relationships/image" Target="../media/image110.jpeg"/><Relationship Id="rId3" Type="http://schemas.openxmlformats.org/officeDocument/2006/relationships/image" Target="../media/image105.jpeg"/><Relationship Id="rId7" Type="http://schemas.openxmlformats.org/officeDocument/2006/relationships/image" Target="../media/image109.jpeg"/><Relationship Id="rId2" Type="http://schemas.openxmlformats.org/officeDocument/2006/relationships/image" Target="../media/image104.jpeg"/><Relationship Id="rId1" Type="http://schemas.openxmlformats.org/officeDocument/2006/relationships/slideLayout" Target="../slideLayouts/slideLayout6.xml"/><Relationship Id="rId6" Type="http://schemas.openxmlformats.org/officeDocument/2006/relationships/image" Target="../media/image108.jpeg"/><Relationship Id="rId5" Type="http://schemas.openxmlformats.org/officeDocument/2006/relationships/image" Target="../media/image107.jpeg"/><Relationship Id="rId10" Type="http://schemas.openxmlformats.org/officeDocument/2006/relationships/image" Target="../media/image112.jpeg"/><Relationship Id="rId4" Type="http://schemas.openxmlformats.org/officeDocument/2006/relationships/image" Target="../media/image106.jpeg"/><Relationship Id="rId9" Type="http://schemas.openxmlformats.org/officeDocument/2006/relationships/image" Target="../media/image111.jpeg"/></Relationships>
</file>

<file path=ppt/slides/_rels/slide26.xml.rels><?xml version="1.0" encoding="UTF-8" standalone="yes"?>
<Relationships xmlns="http://schemas.openxmlformats.org/package/2006/relationships"><Relationship Id="rId8" Type="http://schemas.openxmlformats.org/officeDocument/2006/relationships/image" Target="../media/image119.jpeg"/><Relationship Id="rId3" Type="http://schemas.openxmlformats.org/officeDocument/2006/relationships/image" Target="../media/image114.jpeg"/><Relationship Id="rId7" Type="http://schemas.openxmlformats.org/officeDocument/2006/relationships/image" Target="../media/image118.jpeg"/><Relationship Id="rId2" Type="http://schemas.openxmlformats.org/officeDocument/2006/relationships/image" Target="../media/image113.jpeg"/><Relationship Id="rId1" Type="http://schemas.openxmlformats.org/officeDocument/2006/relationships/slideLayout" Target="../slideLayouts/slideLayout6.xml"/><Relationship Id="rId6" Type="http://schemas.openxmlformats.org/officeDocument/2006/relationships/image" Target="../media/image117.jpeg"/><Relationship Id="rId5" Type="http://schemas.openxmlformats.org/officeDocument/2006/relationships/image" Target="../media/image116.jpeg"/><Relationship Id="rId4" Type="http://schemas.openxmlformats.org/officeDocument/2006/relationships/image" Target="../media/image115.jpeg"/></Relationships>
</file>

<file path=ppt/slides/_rels/slide2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6.xml"/><Relationship Id="rId6" Type="http://schemas.openxmlformats.org/officeDocument/2006/relationships/image" Target="../media/image124.jpeg"/><Relationship Id="rId5" Type="http://schemas.openxmlformats.org/officeDocument/2006/relationships/image" Target="../media/image123.jpeg"/><Relationship Id="rId4" Type="http://schemas.openxmlformats.org/officeDocument/2006/relationships/image" Target="../media/image122.jpeg"/></Relationships>
</file>

<file path=ppt/slides/_rels/slide28.xml.rels><?xml version="1.0" encoding="UTF-8" standalone="yes"?>
<Relationships xmlns="http://schemas.openxmlformats.org/package/2006/relationships"><Relationship Id="rId8" Type="http://schemas.openxmlformats.org/officeDocument/2006/relationships/image" Target="../media/image131.jpeg"/><Relationship Id="rId3" Type="http://schemas.openxmlformats.org/officeDocument/2006/relationships/image" Target="../media/image126.jpeg"/><Relationship Id="rId7" Type="http://schemas.openxmlformats.org/officeDocument/2006/relationships/image" Target="../media/image130.jpeg"/><Relationship Id="rId2" Type="http://schemas.openxmlformats.org/officeDocument/2006/relationships/image" Target="../media/image125.jpeg"/><Relationship Id="rId1" Type="http://schemas.openxmlformats.org/officeDocument/2006/relationships/slideLayout" Target="../slideLayouts/slideLayout6.xml"/><Relationship Id="rId6" Type="http://schemas.openxmlformats.org/officeDocument/2006/relationships/image" Target="../media/image129.jpeg"/><Relationship Id="rId5" Type="http://schemas.openxmlformats.org/officeDocument/2006/relationships/image" Target="../media/image128.jpeg"/><Relationship Id="rId10" Type="http://schemas.openxmlformats.org/officeDocument/2006/relationships/image" Target="../media/image133.jpeg"/><Relationship Id="rId4" Type="http://schemas.openxmlformats.org/officeDocument/2006/relationships/image" Target="../media/image127.jpeg"/><Relationship Id="rId9" Type="http://schemas.openxmlformats.org/officeDocument/2006/relationships/image" Target="../media/image132.jpeg"/></Relationships>
</file>

<file path=ppt/slides/_rels/slide29.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35.png"/><Relationship Id="rId7" Type="http://schemas.openxmlformats.org/officeDocument/2006/relationships/image" Target="../media/image139.png"/><Relationship Id="rId2" Type="http://schemas.openxmlformats.org/officeDocument/2006/relationships/image" Target="../media/image134.png"/><Relationship Id="rId1" Type="http://schemas.openxmlformats.org/officeDocument/2006/relationships/slideLayout" Target="../slideLayouts/slideLayout2.xml"/><Relationship Id="rId6" Type="http://schemas.openxmlformats.org/officeDocument/2006/relationships/image" Target="../media/image138.png"/><Relationship Id="rId5" Type="http://schemas.openxmlformats.org/officeDocument/2006/relationships/image" Target="../media/image137.png"/><Relationship Id="rId10" Type="http://schemas.openxmlformats.org/officeDocument/2006/relationships/image" Target="../media/image142.png"/><Relationship Id="rId4" Type="http://schemas.openxmlformats.org/officeDocument/2006/relationships/image" Target="../media/image136.png"/><Relationship Id="rId9" Type="http://schemas.openxmlformats.org/officeDocument/2006/relationships/image" Target="../media/image14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image" Target="../media/image144.png"/><Relationship Id="rId7" Type="http://schemas.openxmlformats.org/officeDocument/2006/relationships/image" Target="../media/image148.png"/><Relationship Id="rId2" Type="http://schemas.openxmlformats.org/officeDocument/2006/relationships/image" Target="../media/image143.jpeg"/><Relationship Id="rId1" Type="http://schemas.openxmlformats.org/officeDocument/2006/relationships/slideLayout" Target="../slideLayouts/slideLayout6.xml"/><Relationship Id="rId6" Type="http://schemas.openxmlformats.org/officeDocument/2006/relationships/image" Target="../media/image147.png"/><Relationship Id="rId11" Type="http://schemas.openxmlformats.org/officeDocument/2006/relationships/image" Target="../media/image152.png"/><Relationship Id="rId5" Type="http://schemas.openxmlformats.org/officeDocument/2006/relationships/image" Target="../media/image146.png"/><Relationship Id="rId10" Type="http://schemas.openxmlformats.org/officeDocument/2006/relationships/image" Target="../media/image151.png"/><Relationship Id="rId4" Type="http://schemas.openxmlformats.org/officeDocument/2006/relationships/image" Target="../media/image145.png"/><Relationship Id="rId9" Type="http://schemas.openxmlformats.org/officeDocument/2006/relationships/image" Target="../media/image150.png"/></Relationships>
</file>

<file path=ppt/slides/_rels/slide32.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6.xml"/><Relationship Id="rId6" Type="http://schemas.openxmlformats.org/officeDocument/2006/relationships/image" Target="../media/image157.png"/><Relationship Id="rId5" Type="http://schemas.openxmlformats.org/officeDocument/2006/relationships/image" Target="../media/image156.png"/><Relationship Id="rId4" Type="http://schemas.openxmlformats.org/officeDocument/2006/relationships/image" Target="../media/image155.png"/></Relationships>
</file>

<file path=ppt/slides/_rels/slide33.xml.rels><?xml version="1.0" encoding="UTF-8" standalone="yes"?>
<Relationships xmlns="http://schemas.openxmlformats.org/package/2006/relationships"><Relationship Id="rId8" Type="http://schemas.openxmlformats.org/officeDocument/2006/relationships/image" Target="../media/image164.jpeg"/><Relationship Id="rId13" Type="http://schemas.openxmlformats.org/officeDocument/2006/relationships/image" Target="../media/image169.jpeg"/><Relationship Id="rId3" Type="http://schemas.openxmlformats.org/officeDocument/2006/relationships/image" Target="../media/image159.jpeg"/><Relationship Id="rId7" Type="http://schemas.openxmlformats.org/officeDocument/2006/relationships/image" Target="../media/image163.jpeg"/><Relationship Id="rId12" Type="http://schemas.openxmlformats.org/officeDocument/2006/relationships/image" Target="../media/image168.jpeg"/><Relationship Id="rId17" Type="http://schemas.openxmlformats.org/officeDocument/2006/relationships/image" Target="../media/image173.jpeg"/><Relationship Id="rId2" Type="http://schemas.openxmlformats.org/officeDocument/2006/relationships/image" Target="../media/image158.jpeg"/><Relationship Id="rId16" Type="http://schemas.openxmlformats.org/officeDocument/2006/relationships/image" Target="../media/image172.jpeg"/><Relationship Id="rId1" Type="http://schemas.openxmlformats.org/officeDocument/2006/relationships/slideLayout" Target="../slideLayouts/slideLayout6.xml"/><Relationship Id="rId6" Type="http://schemas.openxmlformats.org/officeDocument/2006/relationships/image" Target="../media/image162.jpeg"/><Relationship Id="rId11" Type="http://schemas.openxmlformats.org/officeDocument/2006/relationships/image" Target="../media/image167.jpeg"/><Relationship Id="rId5" Type="http://schemas.openxmlformats.org/officeDocument/2006/relationships/image" Target="../media/image161.jpeg"/><Relationship Id="rId15" Type="http://schemas.openxmlformats.org/officeDocument/2006/relationships/image" Target="../media/image171.jpeg"/><Relationship Id="rId10" Type="http://schemas.openxmlformats.org/officeDocument/2006/relationships/image" Target="../media/image166.jpeg"/><Relationship Id="rId4" Type="http://schemas.openxmlformats.org/officeDocument/2006/relationships/image" Target="../media/image160.jpeg"/><Relationship Id="rId9" Type="http://schemas.openxmlformats.org/officeDocument/2006/relationships/image" Target="../media/image165.jpeg"/><Relationship Id="rId14" Type="http://schemas.openxmlformats.org/officeDocument/2006/relationships/image" Target="../media/image170.jpeg"/></Relationships>
</file>

<file path=ppt/slides/_rels/slide34.xml.rels><?xml version="1.0" encoding="UTF-8" standalone="yes"?>
<Relationships xmlns="http://schemas.openxmlformats.org/package/2006/relationships"><Relationship Id="rId3" Type="http://schemas.openxmlformats.org/officeDocument/2006/relationships/image" Target="../media/image175.webp"/><Relationship Id="rId2" Type="http://schemas.openxmlformats.org/officeDocument/2006/relationships/image" Target="../media/image174.webp"/><Relationship Id="rId1" Type="http://schemas.openxmlformats.org/officeDocument/2006/relationships/slideLayout" Target="../slideLayouts/slideLayout5.xml"/><Relationship Id="rId5" Type="http://schemas.openxmlformats.org/officeDocument/2006/relationships/image" Target="../media/image177.webp"/><Relationship Id="rId4" Type="http://schemas.openxmlformats.org/officeDocument/2006/relationships/image" Target="../media/image176.webp"/></Relationships>
</file>

<file path=ppt/slides/_rels/slide35.xml.rels><?xml version="1.0" encoding="UTF-8" standalone="yes"?>
<Relationships xmlns="http://schemas.openxmlformats.org/package/2006/relationships"><Relationship Id="rId3" Type="http://schemas.openxmlformats.org/officeDocument/2006/relationships/image" Target="../media/image179.webp"/><Relationship Id="rId7" Type="http://schemas.openxmlformats.org/officeDocument/2006/relationships/image" Target="../media/image183.webp"/><Relationship Id="rId2" Type="http://schemas.openxmlformats.org/officeDocument/2006/relationships/image" Target="../media/image178.webp"/><Relationship Id="rId1" Type="http://schemas.openxmlformats.org/officeDocument/2006/relationships/slideLayout" Target="../slideLayouts/slideLayout5.xml"/><Relationship Id="rId6" Type="http://schemas.openxmlformats.org/officeDocument/2006/relationships/image" Target="../media/image182.webp"/><Relationship Id="rId5" Type="http://schemas.openxmlformats.org/officeDocument/2006/relationships/image" Target="../media/image181.webp"/><Relationship Id="rId4" Type="http://schemas.openxmlformats.org/officeDocument/2006/relationships/image" Target="../media/image180.webp"/></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8" Type="http://schemas.openxmlformats.org/officeDocument/2006/relationships/image" Target="../media/image186.jpeg"/><Relationship Id="rId3" Type="http://schemas.openxmlformats.org/officeDocument/2006/relationships/video" Target="https://www.youtube.com/embed/u5HYZDjZgMU?start=32&amp;feature=oembed" TargetMode="External"/><Relationship Id="rId7" Type="http://schemas.openxmlformats.org/officeDocument/2006/relationships/image" Target="../media/image185.jpeg"/><Relationship Id="rId2" Type="http://schemas.openxmlformats.org/officeDocument/2006/relationships/video" Target="https://www.youtube.com/embed/UIgOowxKqSw?feature=oembed" TargetMode="External"/><Relationship Id="rId1" Type="http://schemas.openxmlformats.org/officeDocument/2006/relationships/video" Target="https://www.youtube.com/embed/3jnm9_kgPig?feature=oembed" TargetMode="External"/><Relationship Id="rId6" Type="http://schemas.openxmlformats.org/officeDocument/2006/relationships/image" Target="../media/image184.jpeg"/><Relationship Id="rId5" Type="http://schemas.openxmlformats.org/officeDocument/2006/relationships/slideLayout" Target="../slideLayouts/slideLayout6.xml"/><Relationship Id="rId4" Type="http://schemas.openxmlformats.org/officeDocument/2006/relationships/video" Target="https://www.youtube.com/embed/DrtrDRlUFlo?feature=oembed" TargetMode="External"/><Relationship Id="rId9" Type="http://schemas.openxmlformats.org/officeDocument/2006/relationships/image" Target="../media/image187.jpeg"/></Relationships>
</file>

<file path=ppt/slides/_rels/slide38.xml.rels><?xml version="1.0" encoding="UTF-8" standalone="yes"?>
<Relationships xmlns="http://schemas.openxmlformats.org/package/2006/relationships"><Relationship Id="rId8" Type="http://schemas.openxmlformats.org/officeDocument/2006/relationships/image" Target="../media/image190.jpeg"/><Relationship Id="rId3" Type="http://schemas.openxmlformats.org/officeDocument/2006/relationships/video" Target="https://www.youtube.com/embed/5wPn-6wPP68?feature=oembed" TargetMode="External"/><Relationship Id="rId7" Type="http://schemas.openxmlformats.org/officeDocument/2006/relationships/image" Target="../media/image189.jpeg"/><Relationship Id="rId2" Type="http://schemas.openxmlformats.org/officeDocument/2006/relationships/video" Target="https://www.youtube.com/embed/N5XuRMym2O0?feature=oembed" TargetMode="External"/><Relationship Id="rId1" Type="http://schemas.openxmlformats.org/officeDocument/2006/relationships/video" Target="https://www.youtube.com/embed/jUOiR0UpfKo?feature=oembed" TargetMode="External"/><Relationship Id="rId6" Type="http://schemas.openxmlformats.org/officeDocument/2006/relationships/image" Target="../media/image188.png"/><Relationship Id="rId5" Type="http://schemas.openxmlformats.org/officeDocument/2006/relationships/slideLayout" Target="../slideLayouts/slideLayout6.xml"/><Relationship Id="rId4" Type="http://schemas.openxmlformats.org/officeDocument/2006/relationships/video" Target="https://www.youtube.com/embed/rUvPOYunatY?feature=oembed" TargetMode="External"/><Relationship Id="rId9" Type="http://schemas.openxmlformats.org/officeDocument/2006/relationships/image" Target="../media/image191.jpeg"/></Relationships>
</file>

<file path=ppt/slides/_rels/slide39.xml.rels><?xml version="1.0" encoding="UTF-8" standalone="yes"?>
<Relationships xmlns="http://schemas.openxmlformats.org/package/2006/relationships"><Relationship Id="rId8" Type="http://schemas.openxmlformats.org/officeDocument/2006/relationships/image" Target="../media/image194.jpeg"/><Relationship Id="rId3" Type="http://schemas.openxmlformats.org/officeDocument/2006/relationships/video" Target="https://www.youtube.com/embed/W46-rsBN9F4?feature=oembed" TargetMode="External"/><Relationship Id="rId7" Type="http://schemas.openxmlformats.org/officeDocument/2006/relationships/image" Target="../media/image193.jpeg"/><Relationship Id="rId2" Type="http://schemas.openxmlformats.org/officeDocument/2006/relationships/video" Target="https://www.youtube.com/embed/4TOskUQsMTI?feature=oembed" TargetMode="External"/><Relationship Id="rId1" Type="http://schemas.openxmlformats.org/officeDocument/2006/relationships/video" Target="https://www.youtube.com/embed/19_z6AIbOZM?feature=oembed" TargetMode="External"/><Relationship Id="rId6" Type="http://schemas.openxmlformats.org/officeDocument/2006/relationships/image" Target="../media/image192.jpeg"/><Relationship Id="rId5" Type="http://schemas.openxmlformats.org/officeDocument/2006/relationships/slideLayout" Target="../slideLayouts/slideLayout6.xml"/><Relationship Id="rId4" Type="http://schemas.openxmlformats.org/officeDocument/2006/relationships/video" Target="https://www.youtube.com/embed/ZKJzk5FxWl0?feature=oembed" TargetMode="External"/><Relationship Id="rId9" Type="http://schemas.openxmlformats.org/officeDocument/2006/relationships/image" Target="../media/image195.jpeg"/></Relationships>
</file>

<file path=ppt/slides/_rels/slide40.xml.rels><?xml version="1.0" encoding="UTF-8" standalone="yes"?>
<Relationships xmlns="http://schemas.openxmlformats.org/package/2006/relationships"><Relationship Id="rId8" Type="http://schemas.openxmlformats.org/officeDocument/2006/relationships/video" Target="../media/media4.mp4"/><Relationship Id="rId13" Type="http://schemas.openxmlformats.org/officeDocument/2006/relationships/slideLayout" Target="../slideLayouts/slideLayout6.xml"/><Relationship Id="rId18" Type="http://schemas.openxmlformats.org/officeDocument/2006/relationships/image" Target="../media/image200.png"/><Relationship Id="rId3" Type="http://schemas.microsoft.com/office/2007/relationships/media" Target="../media/media2.mp4"/><Relationship Id="rId21" Type="http://schemas.openxmlformats.org/officeDocument/2006/relationships/image" Target="../media/image203.gif"/><Relationship Id="rId7" Type="http://schemas.microsoft.com/office/2007/relationships/media" Target="../media/media4.mp4"/><Relationship Id="rId12" Type="http://schemas.openxmlformats.org/officeDocument/2006/relationships/video" Target="../media/media6.mp4"/><Relationship Id="rId17" Type="http://schemas.openxmlformats.org/officeDocument/2006/relationships/image" Target="../media/image199.png"/><Relationship Id="rId2" Type="http://schemas.openxmlformats.org/officeDocument/2006/relationships/video" Target="../media/media1.mp4"/><Relationship Id="rId16" Type="http://schemas.openxmlformats.org/officeDocument/2006/relationships/image" Target="../media/image198.png"/><Relationship Id="rId20" Type="http://schemas.openxmlformats.org/officeDocument/2006/relationships/image" Target="../media/image202.gif"/><Relationship Id="rId1" Type="http://schemas.microsoft.com/office/2007/relationships/media" Target="../media/media1.mp4"/><Relationship Id="rId6" Type="http://schemas.openxmlformats.org/officeDocument/2006/relationships/video" Target="../media/media3.mp4"/><Relationship Id="rId11" Type="http://schemas.microsoft.com/office/2007/relationships/media" Target="../media/media6.mp4"/><Relationship Id="rId5" Type="http://schemas.microsoft.com/office/2007/relationships/media" Target="../media/media3.mp4"/><Relationship Id="rId15" Type="http://schemas.openxmlformats.org/officeDocument/2006/relationships/image" Target="../media/image197.png"/><Relationship Id="rId10" Type="http://schemas.openxmlformats.org/officeDocument/2006/relationships/video" Target="../media/media5.mp4"/><Relationship Id="rId19" Type="http://schemas.openxmlformats.org/officeDocument/2006/relationships/image" Target="../media/image201.png"/><Relationship Id="rId4" Type="http://schemas.openxmlformats.org/officeDocument/2006/relationships/video" Target="../media/media2.mp4"/><Relationship Id="rId9" Type="http://schemas.microsoft.com/office/2007/relationships/media" Target="../media/media5.mp4"/><Relationship Id="rId14" Type="http://schemas.openxmlformats.org/officeDocument/2006/relationships/image" Target="../media/image196.png"/><Relationship Id="rId22" Type="http://schemas.openxmlformats.org/officeDocument/2006/relationships/image" Target="../media/image204.gi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8" Type="http://schemas.openxmlformats.org/officeDocument/2006/relationships/image" Target="../media/image211.png"/><Relationship Id="rId13" Type="http://schemas.openxmlformats.org/officeDocument/2006/relationships/image" Target="../media/image216.png"/><Relationship Id="rId18" Type="http://schemas.openxmlformats.org/officeDocument/2006/relationships/image" Target="../media/image220.jpeg"/><Relationship Id="rId3" Type="http://schemas.openxmlformats.org/officeDocument/2006/relationships/image" Target="../media/image206.png"/><Relationship Id="rId21" Type="http://schemas.openxmlformats.org/officeDocument/2006/relationships/image" Target="../media/image223.jpeg"/><Relationship Id="rId7" Type="http://schemas.openxmlformats.org/officeDocument/2006/relationships/image" Target="../media/image210.jpeg"/><Relationship Id="rId12" Type="http://schemas.openxmlformats.org/officeDocument/2006/relationships/image" Target="../media/image215.jpeg"/><Relationship Id="rId17" Type="http://schemas.openxmlformats.org/officeDocument/2006/relationships/image" Target="../media/image52.png"/><Relationship Id="rId2" Type="http://schemas.openxmlformats.org/officeDocument/2006/relationships/image" Target="../media/image205.png"/><Relationship Id="rId16" Type="http://schemas.openxmlformats.org/officeDocument/2006/relationships/image" Target="../media/image219.jpeg"/><Relationship Id="rId20" Type="http://schemas.openxmlformats.org/officeDocument/2006/relationships/image" Target="../media/image222.png"/><Relationship Id="rId1" Type="http://schemas.openxmlformats.org/officeDocument/2006/relationships/slideLayout" Target="../slideLayouts/slideLayout2.xml"/><Relationship Id="rId6" Type="http://schemas.openxmlformats.org/officeDocument/2006/relationships/image" Target="../media/image209.jpeg"/><Relationship Id="rId11" Type="http://schemas.openxmlformats.org/officeDocument/2006/relationships/image" Target="../media/image214.png"/><Relationship Id="rId5" Type="http://schemas.openxmlformats.org/officeDocument/2006/relationships/image" Target="../media/image208.png"/><Relationship Id="rId15" Type="http://schemas.openxmlformats.org/officeDocument/2006/relationships/image" Target="../media/image218.jpeg"/><Relationship Id="rId10" Type="http://schemas.openxmlformats.org/officeDocument/2006/relationships/image" Target="../media/image213.png"/><Relationship Id="rId19" Type="http://schemas.openxmlformats.org/officeDocument/2006/relationships/image" Target="../media/image221.png"/><Relationship Id="rId4" Type="http://schemas.openxmlformats.org/officeDocument/2006/relationships/image" Target="../media/image207.png"/><Relationship Id="rId9" Type="http://schemas.openxmlformats.org/officeDocument/2006/relationships/image" Target="../media/image212.png"/><Relationship Id="rId14" Type="http://schemas.openxmlformats.org/officeDocument/2006/relationships/image" Target="../media/image217.png"/><Relationship Id="rId22" Type="http://schemas.openxmlformats.org/officeDocument/2006/relationships/image" Target="../media/image224.jpeg"/></Relationships>
</file>

<file path=ppt/slides/_rels/slide43.xml.rels><?xml version="1.0" encoding="UTF-8" standalone="yes"?>
<Relationships xmlns="http://schemas.openxmlformats.org/package/2006/relationships"><Relationship Id="rId3" Type="http://schemas.openxmlformats.org/officeDocument/2006/relationships/image" Target="../media/image226.jpeg"/><Relationship Id="rId2" Type="http://schemas.openxmlformats.org/officeDocument/2006/relationships/image" Target="../media/image22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28.jpeg"/><Relationship Id="rId2" Type="http://schemas.openxmlformats.org/officeDocument/2006/relationships/image" Target="../media/image227.png"/><Relationship Id="rId1" Type="http://schemas.openxmlformats.org/officeDocument/2006/relationships/slideLayout" Target="../slideLayouts/slideLayout1.xml"/><Relationship Id="rId5" Type="http://schemas.openxmlformats.org/officeDocument/2006/relationships/image" Target="../media/image230.png"/><Relationship Id="rId4" Type="http://schemas.openxmlformats.org/officeDocument/2006/relationships/image" Target="../media/image229.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F5B1B92-708C-531E-E27C-0253EECC225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57600" y="990600"/>
            <a:ext cx="4876800" cy="4876800"/>
          </a:xfrm>
          <a:prstGeom prst="rect">
            <a:avLst/>
          </a:prstGeom>
        </p:spPr>
      </p:pic>
    </p:spTree>
    <p:extLst>
      <p:ext uri="{BB962C8B-B14F-4D97-AF65-F5344CB8AC3E}">
        <p14:creationId xmlns:p14="http://schemas.microsoft.com/office/powerpoint/2010/main" val="1604637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8928" y="1945233"/>
            <a:ext cx="9882856" cy="3443513"/>
          </a:xfrm>
        </p:spPr>
        <p:txBody>
          <a:bodyPr>
            <a:normAutofit/>
          </a:bodyPr>
          <a:lstStyle/>
          <a:p>
            <a:pPr>
              <a:lnSpc>
                <a:spcPct val="100000"/>
              </a:lnSpc>
              <a:spcAft>
                <a:spcPts val="1800"/>
              </a:spcAft>
            </a:pPr>
            <a:r>
              <a:rPr lang="en-IN" sz="1800" dirty="0"/>
              <a:t>Our extensive experience makes us an integrated marketing solutions company offering  end to end solutions.</a:t>
            </a:r>
          </a:p>
          <a:p>
            <a:pPr>
              <a:lnSpc>
                <a:spcPct val="100000"/>
              </a:lnSpc>
              <a:spcAft>
                <a:spcPts val="1800"/>
              </a:spcAft>
            </a:pPr>
            <a:r>
              <a:rPr lang="en-IN" sz="1800" dirty="0"/>
              <a:t>We offer ideas to overcome a marketing challenge and see to the execution without communication loss.</a:t>
            </a:r>
          </a:p>
          <a:p>
            <a:pPr>
              <a:lnSpc>
                <a:spcPct val="100000"/>
              </a:lnSpc>
              <a:spcAft>
                <a:spcPts val="1800"/>
              </a:spcAft>
            </a:pPr>
            <a:r>
              <a:rPr lang="en-IN" sz="1800" dirty="0"/>
              <a:t>Our endeavour is to create a bankability that a client can have on our ideas, creative and execution capabilities.</a:t>
            </a:r>
          </a:p>
          <a:p>
            <a:pPr>
              <a:lnSpc>
                <a:spcPct val="100000"/>
              </a:lnSpc>
              <a:spcAft>
                <a:spcPts val="1800"/>
              </a:spcAft>
            </a:pPr>
            <a:r>
              <a:rPr lang="en-IN" sz="1800" dirty="0"/>
              <a:t>We are young, Passionate and Energetic when it comes to our profession. It is also something that we love to do.</a:t>
            </a:r>
          </a:p>
        </p:txBody>
      </p:sp>
    </p:spTree>
    <p:extLst>
      <p:ext uri="{BB962C8B-B14F-4D97-AF65-F5344CB8AC3E}">
        <p14:creationId xmlns:p14="http://schemas.microsoft.com/office/powerpoint/2010/main" val="3102143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837940547"/>
              </p:ext>
            </p:extLst>
          </p:nvPr>
        </p:nvGraphicFramePr>
        <p:xfrm>
          <a:off x="910947" y="538045"/>
          <a:ext cx="10212773" cy="5781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5185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F25607-8C02-CD87-78BB-5CFD90A63E24}"/>
              </a:ext>
            </a:extLst>
          </p:cNvPr>
          <p:cNvSpPr>
            <a:spLocks noGrp="1"/>
          </p:cNvSpPr>
          <p:nvPr>
            <p:ph type="title"/>
          </p:nvPr>
        </p:nvSpPr>
        <p:spPr/>
        <p:txBody>
          <a:bodyPr/>
          <a:lstStyle/>
          <a:p>
            <a:r>
              <a:rPr lang="en-US" dirty="0">
                <a:solidFill>
                  <a:srgbClr val="C00000"/>
                </a:solidFill>
              </a:rPr>
              <a:t>01. </a:t>
            </a:r>
            <a:r>
              <a:rPr lang="en-US" dirty="0"/>
              <a:t>Creative &amp; Design</a:t>
            </a:r>
          </a:p>
        </p:txBody>
      </p:sp>
      <p:sp>
        <p:nvSpPr>
          <p:cNvPr id="4" name="Text Placeholder 3">
            <a:extLst>
              <a:ext uri="{FF2B5EF4-FFF2-40B4-BE49-F238E27FC236}">
                <a16:creationId xmlns:a16="http://schemas.microsoft.com/office/drawing/2014/main" id="{75DCC63F-E0EC-9C23-F5F6-0CB6F35B80A1}"/>
              </a:ext>
            </a:extLst>
          </p:cNvPr>
          <p:cNvSpPr>
            <a:spLocks noGrp="1"/>
          </p:cNvSpPr>
          <p:nvPr>
            <p:ph type="body" idx="1"/>
          </p:nvPr>
        </p:nvSpPr>
        <p:spPr/>
        <p:txBody>
          <a:bodyPr/>
          <a:lstStyle/>
          <a:p>
            <a:r>
              <a:rPr lang="en-US" dirty="0"/>
              <a:t>Our creative services do not just entail collateral design but usually offers a solution to a marketing challenge faced by a brand, product or service. </a:t>
            </a:r>
          </a:p>
        </p:txBody>
      </p:sp>
      <p:sp>
        <p:nvSpPr>
          <p:cNvPr id="6" name="Rectangle 5">
            <a:extLst>
              <a:ext uri="{FF2B5EF4-FFF2-40B4-BE49-F238E27FC236}">
                <a16:creationId xmlns:a16="http://schemas.microsoft.com/office/drawing/2014/main" id="{BE0247D0-69A6-A435-9BFD-E29ACB3A95FF}"/>
              </a:ext>
            </a:extLst>
          </p:cNvPr>
          <p:cNvSpPr/>
          <p:nvPr/>
        </p:nvSpPr>
        <p:spPr>
          <a:xfrm>
            <a:off x="0" y="5850382"/>
            <a:ext cx="12192000" cy="3728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0CF75B3-05B8-A299-0B80-9060F65AF25A}"/>
              </a:ext>
            </a:extLst>
          </p:cNvPr>
          <p:cNvSpPr txBox="1"/>
          <p:nvPr/>
        </p:nvSpPr>
        <p:spPr>
          <a:xfrm>
            <a:off x="844550" y="5850382"/>
            <a:ext cx="2539670"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srgbClr val="C00000"/>
                </a:solidFill>
              </a:rPr>
              <a:t>360 Degree Campaign</a:t>
            </a:r>
          </a:p>
        </p:txBody>
      </p:sp>
      <p:sp>
        <p:nvSpPr>
          <p:cNvPr id="8" name="TextBox 7">
            <a:extLst>
              <a:ext uri="{FF2B5EF4-FFF2-40B4-BE49-F238E27FC236}">
                <a16:creationId xmlns:a16="http://schemas.microsoft.com/office/drawing/2014/main" id="{419F191B-F5A3-0FC8-6F54-AC415BC8BEC4}"/>
              </a:ext>
            </a:extLst>
          </p:cNvPr>
          <p:cNvSpPr txBox="1"/>
          <p:nvPr/>
        </p:nvSpPr>
        <p:spPr>
          <a:xfrm>
            <a:off x="3677183" y="5850382"/>
            <a:ext cx="2680862"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srgbClr val="C00000"/>
                </a:solidFill>
              </a:rPr>
              <a:t>Execution based Design</a:t>
            </a:r>
          </a:p>
        </p:txBody>
      </p:sp>
      <p:sp>
        <p:nvSpPr>
          <p:cNvPr id="9" name="TextBox 8">
            <a:extLst>
              <a:ext uri="{FF2B5EF4-FFF2-40B4-BE49-F238E27FC236}">
                <a16:creationId xmlns:a16="http://schemas.microsoft.com/office/drawing/2014/main" id="{EA8DD3B6-A54C-BDC6-98E8-0BF20F5254F1}"/>
              </a:ext>
            </a:extLst>
          </p:cNvPr>
          <p:cNvSpPr txBox="1"/>
          <p:nvPr/>
        </p:nvSpPr>
        <p:spPr>
          <a:xfrm>
            <a:off x="6632223" y="5850382"/>
            <a:ext cx="2409955"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srgbClr val="C00000"/>
                </a:solidFill>
              </a:rPr>
              <a:t>Innovative Approach</a:t>
            </a:r>
          </a:p>
        </p:txBody>
      </p:sp>
      <p:sp>
        <p:nvSpPr>
          <p:cNvPr id="10" name="TextBox 9">
            <a:extLst>
              <a:ext uri="{FF2B5EF4-FFF2-40B4-BE49-F238E27FC236}">
                <a16:creationId xmlns:a16="http://schemas.microsoft.com/office/drawing/2014/main" id="{95E1D129-CEB7-F792-D316-09A01FA2025B}"/>
              </a:ext>
            </a:extLst>
          </p:cNvPr>
          <p:cNvSpPr txBox="1"/>
          <p:nvPr/>
        </p:nvSpPr>
        <p:spPr>
          <a:xfrm>
            <a:off x="9316356" y="5850382"/>
            <a:ext cx="1946430"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srgbClr val="C00000"/>
                </a:solidFill>
              </a:rPr>
              <a:t>Brand Solutions</a:t>
            </a:r>
          </a:p>
        </p:txBody>
      </p:sp>
    </p:spTree>
    <p:extLst>
      <p:ext uri="{BB962C8B-B14F-4D97-AF65-F5344CB8AC3E}">
        <p14:creationId xmlns:p14="http://schemas.microsoft.com/office/powerpoint/2010/main" val="681772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536A04-584B-B621-3FFA-C6A4829E8BE1}"/>
              </a:ext>
            </a:extLst>
          </p:cNvPr>
          <p:cNvSpPr>
            <a:spLocks noGrp="1"/>
          </p:cNvSpPr>
          <p:nvPr>
            <p:ph type="title"/>
          </p:nvPr>
        </p:nvSpPr>
        <p:spPr/>
        <p:txBody>
          <a:bodyPr/>
          <a:lstStyle/>
          <a:p>
            <a:r>
              <a:rPr lang="en-IN" dirty="0"/>
              <a:t>Case Studies</a:t>
            </a:r>
            <a:endParaRPr lang="en-US" dirty="0"/>
          </a:p>
        </p:txBody>
      </p:sp>
      <p:sp>
        <p:nvSpPr>
          <p:cNvPr id="4" name="Text Placeholder 3">
            <a:extLst>
              <a:ext uri="{FF2B5EF4-FFF2-40B4-BE49-F238E27FC236}">
                <a16:creationId xmlns:a16="http://schemas.microsoft.com/office/drawing/2014/main" id="{3E06FF39-7976-8953-0799-D5B29853872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12447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Case Study – Mars Chocolates</a:t>
            </a:r>
          </a:p>
        </p:txBody>
      </p:sp>
      <p:sp>
        <p:nvSpPr>
          <p:cNvPr id="3" name="Text Placeholder 2"/>
          <p:cNvSpPr>
            <a:spLocks noGrp="1"/>
          </p:cNvSpPr>
          <p:nvPr>
            <p:ph type="body" idx="1"/>
          </p:nvPr>
        </p:nvSpPr>
        <p:spPr/>
        <p:txBody>
          <a:bodyPr/>
          <a:lstStyle/>
          <a:p>
            <a:r>
              <a:rPr lang="en-IN" dirty="0"/>
              <a:t>Brand – Internal Sales Promo</a:t>
            </a:r>
          </a:p>
        </p:txBody>
      </p:sp>
    </p:spTree>
    <p:extLst>
      <p:ext uri="{BB962C8B-B14F-4D97-AF65-F5344CB8AC3E}">
        <p14:creationId xmlns:p14="http://schemas.microsoft.com/office/powerpoint/2010/main" val="790835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dirty="0">
                <a:solidFill>
                  <a:schemeClr val="bg1"/>
                </a:solidFill>
                <a:latin typeface="Epilogue" pitchFamily="2" charset="0"/>
              </a:rPr>
              <a:t>PASSPORT TO SUCCESS</a:t>
            </a:r>
          </a:p>
        </p:txBody>
      </p:sp>
      <p:sp>
        <p:nvSpPr>
          <p:cNvPr id="5" name="Text Placeholder 4"/>
          <p:cNvSpPr>
            <a:spLocks noGrp="1"/>
          </p:cNvSpPr>
          <p:nvPr>
            <p:ph type="body" idx="1"/>
          </p:nvPr>
        </p:nvSpPr>
        <p:spPr/>
        <p:txBody>
          <a:bodyPr/>
          <a:lstStyle/>
          <a:p>
            <a:r>
              <a:rPr lang="en-IN" dirty="0"/>
              <a:t>Marketing Challenge</a:t>
            </a:r>
          </a:p>
        </p:txBody>
      </p:sp>
      <p:sp>
        <p:nvSpPr>
          <p:cNvPr id="6" name="Content Placeholder 5"/>
          <p:cNvSpPr>
            <a:spLocks noGrp="1"/>
          </p:cNvSpPr>
          <p:nvPr>
            <p:ph sz="half" idx="2"/>
          </p:nvPr>
        </p:nvSpPr>
        <p:spPr/>
        <p:txBody>
          <a:bodyPr>
            <a:normAutofit lnSpcReduction="10000"/>
          </a:bodyPr>
          <a:lstStyle/>
          <a:p>
            <a:r>
              <a:rPr lang="en-IN" sz="2000" dirty="0"/>
              <a:t>Mars chocolates wanted to create a tool for monitoring the success and achievement of their sales force in a compact form.</a:t>
            </a:r>
          </a:p>
          <a:p>
            <a:endParaRPr lang="en-IN" sz="2000" dirty="0"/>
          </a:p>
          <a:p>
            <a:r>
              <a:rPr lang="en-IN" sz="2000" dirty="0"/>
              <a:t>For their activity to boost sales team morale, they were looking for something that kind of becomes a personal record keeper for each sales member.</a:t>
            </a:r>
          </a:p>
        </p:txBody>
      </p:sp>
      <p:sp>
        <p:nvSpPr>
          <p:cNvPr id="7" name="Text Placeholder 6"/>
          <p:cNvSpPr>
            <a:spLocks noGrp="1"/>
          </p:cNvSpPr>
          <p:nvPr>
            <p:ph type="body" sz="quarter" idx="3"/>
          </p:nvPr>
        </p:nvSpPr>
        <p:spPr/>
        <p:txBody>
          <a:bodyPr/>
          <a:lstStyle/>
          <a:p>
            <a:r>
              <a:rPr lang="en-IN" dirty="0"/>
              <a:t>Our Solution</a:t>
            </a:r>
          </a:p>
        </p:txBody>
      </p:sp>
      <p:sp>
        <p:nvSpPr>
          <p:cNvPr id="8" name="Content Placeholder 7"/>
          <p:cNvSpPr>
            <a:spLocks noGrp="1"/>
          </p:cNvSpPr>
          <p:nvPr>
            <p:ph sz="quarter" idx="4"/>
          </p:nvPr>
        </p:nvSpPr>
        <p:spPr/>
        <p:txBody>
          <a:bodyPr>
            <a:normAutofit lnSpcReduction="10000"/>
          </a:bodyPr>
          <a:lstStyle/>
          <a:p>
            <a:r>
              <a:rPr lang="en-IN" sz="2000" dirty="0"/>
              <a:t>We created a promo that led to the gratification of International Travel.</a:t>
            </a:r>
          </a:p>
          <a:p>
            <a:endParaRPr lang="en-IN" sz="2000" dirty="0"/>
          </a:p>
          <a:p>
            <a:r>
              <a:rPr lang="en-IN" sz="2000" dirty="0"/>
              <a:t>Appropriate to International travel being the gratification, we created a PASSPORT to track and record activities of the sales person.</a:t>
            </a:r>
          </a:p>
          <a:p>
            <a:endParaRPr lang="en-IN" sz="2000" dirty="0"/>
          </a:p>
          <a:p>
            <a:r>
              <a:rPr lang="en-IN" sz="2000" dirty="0"/>
              <a:t>This was a passport sized booklet made to look exactly like passport that carried a tracking sheet for sales achievement in Individual’s territory</a:t>
            </a:r>
          </a:p>
        </p:txBody>
      </p:sp>
    </p:spTree>
    <p:extLst>
      <p:ext uri="{BB962C8B-B14F-4D97-AF65-F5344CB8AC3E}">
        <p14:creationId xmlns:p14="http://schemas.microsoft.com/office/powerpoint/2010/main" val="4104394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3394365"/>
            <a:ext cx="3014906" cy="3463636"/>
          </a:xfrm>
          <a:prstGeom prst="rect">
            <a:avLst/>
          </a:prstGeom>
        </p:spPr>
      </p:pic>
      <p:pic>
        <p:nvPicPr>
          <p:cNvPr id="5" name="Picture 4" descr="A picture containing text&#10;&#10;Description generated with very high confidence"/>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329112" y="318655"/>
            <a:ext cx="5533775" cy="3616037"/>
          </a:xfrm>
          <a:prstGeom prst="rect">
            <a:avLst/>
          </a:prstGeom>
        </p:spPr>
      </p:pic>
      <p:pic>
        <p:nvPicPr>
          <p:cNvPr id="7" name="Picture 6" descr="A picture containing text&#10;&#10;Description generated with high confidence"/>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850258" y="2563091"/>
            <a:ext cx="4967669" cy="4045527"/>
          </a:xfrm>
          <a:prstGeom prst="rect">
            <a:avLst/>
          </a:prstGeom>
        </p:spPr>
      </p:pic>
      <p:pic>
        <p:nvPicPr>
          <p:cNvPr id="9" name="Picture 8" descr="A picture containing businesscard, text&#10;&#10;Description generated with very high confidence"/>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3855" y="0"/>
            <a:ext cx="3034146" cy="3422073"/>
          </a:xfrm>
          <a:prstGeom prst="rect">
            <a:avLst/>
          </a:prstGeom>
        </p:spPr>
      </p:pic>
    </p:spTree>
    <p:extLst>
      <p:ext uri="{BB962C8B-B14F-4D97-AF65-F5344CB8AC3E}">
        <p14:creationId xmlns:p14="http://schemas.microsoft.com/office/powerpoint/2010/main" val="3610454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0" y="1584325"/>
            <a:ext cx="12192000" cy="765175"/>
          </a:xfrm>
        </p:spPr>
        <p:txBody>
          <a:bodyPr/>
          <a:lstStyle/>
          <a:p>
            <a:r>
              <a:rPr lang="en-IN" dirty="0">
                <a:solidFill>
                  <a:schemeClr val="bg1"/>
                </a:solidFill>
                <a:latin typeface="Epilogue" pitchFamily="2" charset="0"/>
              </a:rPr>
              <a:t>A WORKING EXPERIENCE WITH A MESSAGE</a:t>
            </a:r>
          </a:p>
        </p:txBody>
      </p:sp>
      <p:sp>
        <p:nvSpPr>
          <p:cNvPr id="9" name="Text Placeholder 5"/>
          <p:cNvSpPr>
            <a:spLocks noGrp="1"/>
          </p:cNvSpPr>
          <p:nvPr>
            <p:ph type="body" idx="1"/>
          </p:nvPr>
        </p:nvSpPr>
        <p:spPr>
          <a:xfrm>
            <a:off x="463331" y="2349500"/>
            <a:ext cx="5632669" cy="823912"/>
          </a:xfrm>
        </p:spPr>
        <p:txBody>
          <a:bodyPr/>
          <a:lstStyle/>
          <a:p>
            <a:r>
              <a:rPr lang="en-IN" dirty="0"/>
              <a:t>Marketing Challenge</a:t>
            </a:r>
          </a:p>
        </p:txBody>
      </p:sp>
      <p:sp>
        <p:nvSpPr>
          <p:cNvPr id="5" name="Content Placeholder 4"/>
          <p:cNvSpPr>
            <a:spLocks noGrp="1"/>
          </p:cNvSpPr>
          <p:nvPr>
            <p:ph sz="half" idx="2"/>
          </p:nvPr>
        </p:nvSpPr>
        <p:spPr>
          <a:xfrm>
            <a:off x="463331" y="3173412"/>
            <a:ext cx="5632669" cy="3684588"/>
          </a:xfrm>
        </p:spPr>
        <p:txBody>
          <a:bodyPr>
            <a:noAutofit/>
          </a:bodyPr>
          <a:lstStyle/>
          <a:p>
            <a:pPr>
              <a:lnSpc>
                <a:spcPct val="100000"/>
              </a:lnSpc>
            </a:pPr>
            <a:r>
              <a:rPr lang="en-IN" sz="2000" dirty="0"/>
              <a:t>SATO is a Japanese brand that has patented toilet pans for 3</a:t>
            </a:r>
            <a:r>
              <a:rPr lang="en-IN" sz="2000" baseline="30000" dirty="0"/>
              <a:t>rd</a:t>
            </a:r>
            <a:r>
              <a:rPr lang="en-IN" sz="2000" dirty="0"/>
              <a:t> world countries &amp; South Asian countries.</a:t>
            </a:r>
          </a:p>
          <a:p>
            <a:pPr>
              <a:lnSpc>
                <a:spcPct val="100000"/>
              </a:lnSpc>
            </a:pPr>
            <a:r>
              <a:rPr lang="en-IN" sz="2000" dirty="0"/>
              <a:t>They were facing a challenge equipping their sales force to demonstrate the functioning of their products to their customers. </a:t>
            </a:r>
          </a:p>
          <a:p>
            <a:pPr>
              <a:lnSpc>
                <a:spcPct val="100000"/>
              </a:lnSpc>
            </a:pPr>
            <a:r>
              <a:rPr lang="en-IN" sz="2000" dirty="0"/>
              <a:t>SATO wanted to create a demo unit that can be carried, given demo on and has a good look to it.</a:t>
            </a:r>
          </a:p>
        </p:txBody>
      </p:sp>
      <p:sp>
        <p:nvSpPr>
          <p:cNvPr id="10" name="Text Placeholder 6"/>
          <p:cNvSpPr>
            <a:spLocks noGrp="1"/>
          </p:cNvSpPr>
          <p:nvPr>
            <p:ph type="body" sz="quarter" idx="3"/>
          </p:nvPr>
        </p:nvSpPr>
        <p:spPr>
          <a:xfrm>
            <a:off x="6155134" y="2349500"/>
            <a:ext cx="5660409" cy="823912"/>
          </a:xfrm>
        </p:spPr>
        <p:txBody>
          <a:bodyPr/>
          <a:lstStyle/>
          <a:p>
            <a:r>
              <a:rPr lang="en-IN" dirty="0"/>
              <a:t>Our Solution</a:t>
            </a:r>
          </a:p>
        </p:txBody>
      </p:sp>
      <p:sp>
        <p:nvSpPr>
          <p:cNvPr id="8" name="Content Placeholder 7"/>
          <p:cNvSpPr>
            <a:spLocks noGrp="1"/>
          </p:cNvSpPr>
          <p:nvPr>
            <p:ph sz="quarter" idx="4"/>
          </p:nvPr>
        </p:nvSpPr>
        <p:spPr>
          <a:xfrm>
            <a:off x="6155134" y="3173412"/>
            <a:ext cx="5660409" cy="3684588"/>
          </a:xfrm>
        </p:spPr>
        <p:txBody>
          <a:bodyPr>
            <a:normAutofit/>
          </a:bodyPr>
          <a:lstStyle/>
          <a:p>
            <a:r>
              <a:rPr lang="en-IN" sz="2000" dirty="0"/>
              <a:t>We created demo unit that not only can be given demo on but it looks pretty sitting at a retail outlet too.</a:t>
            </a:r>
          </a:p>
          <a:p>
            <a:r>
              <a:rPr lang="en-IN" sz="2000" dirty="0"/>
              <a:t>This demo unit was our idea of open defecation free India by getting on a journey of cleanliness.</a:t>
            </a:r>
          </a:p>
        </p:txBody>
      </p:sp>
      <p:sp>
        <p:nvSpPr>
          <p:cNvPr id="7" name="Title 3">
            <a:extLst>
              <a:ext uri="{FF2B5EF4-FFF2-40B4-BE49-F238E27FC236}">
                <a16:creationId xmlns:a16="http://schemas.microsoft.com/office/drawing/2014/main" id="{72AEA1A7-DF7C-EB00-009A-585773C02026}"/>
              </a:ext>
            </a:extLst>
          </p:cNvPr>
          <p:cNvSpPr txBox="1">
            <a:spLocks/>
          </p:cNvSpPr>
          <p:nvPr/>
        </p:nvSpPr>
        <p:spPr>
          <a:xfrm>
            <a:off x="-64794" y="0"/>
            <a:ext cx="12256794" cy="470517"/>
          </a:xfrm>
          <a:prstGeom prst="rect">
            <a:avLst/>
          </a:prstGeom>
        </p:spPr>
        <p:txBody>
          <a:bodyPr/>
          <a:lstStyle>
            <a:lvl1pPr algn="ctr" defTabSz="914400" rtl="0" eaLnBrk="1" latinLnBrk="0" hangingPunct="1">
              <a:lnSpc>
                <a:spcPct val="90000"/>
              </a:lnSpc>
              <a:spcBef>
                <a:spcPct val="0"/>
              </a:spcBef>
              <a:buNone/>
              <a:defRPr sz="3000" kern="1200">
                <a:solidFill>
                  <a:srgbClr val="1F8A99"/>
                </a:solidFill>
                <a:latin typeface="Aller" panose="020B0503030302020204" pitchFamily="34" charset="0"/>
                <a:ea typeface="+mj-ea"/>
                <a:cs typeface="+mj-cs"/>
              </a:defRPr>
            </a:lvl1pPr>
          </a:lstStyle>
          <a:p>
            <a:r>
              <a:rPr lang="en-IN" dirty="0"/>
              <a:t>Case Study – SATO (</a:t>
            </a:r>
            <a:r>
              <a:rPr lang="en-IN" dirty="0" err="1"/>
              <a:t>Lixil</a:t>
            </a:r>
            <a:r>
              <a:rPr lang="en-IN" dirty="0"/>
              <a:t>)</a:t>
            </a:r>
          </a:p>
        </p:txBody>
      </p:sp>
    </p:spTree>
    <p:extLst>
      <p:ext uri="{BB962C8B-B14F-4D97-AF65-F5344CB8AC3E}">
        <p14:creationId xmlns:p14="http://schemas.microsoft.com/office/powerpoint/2010/main" val="2240225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713668" y="0"/>
            <a:ext cx="4726546" cy="3760631"/>
          </a:xfrm>
          <a:prstGeom prst="rect">
            <a:avLst/>
          </a:prstGeom>
        </p:spPr>
      </p:pic>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37862" y="3701453"/>
            <a:ext cx="2377069" cy="3169426"/>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14931" y="3688574"/>
            <a:ext cx="2377069" cy="3169426"/>
          </a:xfrm>
          <a:prstGeom prst="rect">
            <a:avLst/>
          </a:prstGeom>
        </p:spPr>
      </p:pic>
      <p:pic>
        <p:nvPicPr>
          <p:cNvPr id="4" name="Picture 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172691" y="3721993"/>
            <a:ext cx="4372819" cy="3136007"/>
          </a:xfrm>
          <a:prstGeom prst="rect">
            <a:avLst/>
          </a:prstGeom>
        </p:spPr>
      </p:pic>
      <p:pic>
        <p:nvPicPr>
          <p:cNvPr id="5" name="Picture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434945" y="0"/>
            <a:ext cx="2757055" cy="3718490"/>
          </a:xfrm>
          <a:prstGeom prst="rect">
            <a:avLst/>
          </a:prstGeom>
        </p:spPr>
      </p:pic>
      <p:pic>
        <p:nvPicPr>
          <p:cNvPr id="6" name="Picture 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 y="-1"/>
            <a:ext cx="5060793" cy="3752299"/>
          </a:xfrm>
          <a:prstGeom prst="rect">
            <a:avLst/>
          </a:prstGeom>
        </p:spPr>
      </p:pic>
      <p:pic>
        <p:nvPicPr>
          <p:cNvPr id="23" name="Picture 22"/>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0" y="3255817"/>
            <a:ext cx="3280138" cy="3602183"/>
          </a:xfrm>
          <a:prstGeom prst="rect">
            <a:avLst/>
          </a:prstGeom>
        </p:spPr>
      </p:pic>
      <p:pic>
        <p:nvPicPr>
          <p:cNvPr id="27" name="Picture 26"/>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0" y="-16905"/>
            <a:ext cx="4717472" cy="3752299"/>
          </a:xfrm>
          <a:prstGeom prst="rect">
            <a:avLst/>
          </a:prstGeom>
        </p:spPr>
      </p:pic>
    </p:spTree>
    <p:extLst>
      <p:ext uri="{BB962C8B-B14F-4D97-AF65-F5344CB8AC3E}">
        <p14:creationId xmlns:p14="http://schemas.microsoft.com/office/powerpoint/2010/main" val="910971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0" y="1269507"/>
            <a:ext cx="12192000" cy="765175"/>
          </a:xfrm>
        </p:spPr>
        <p:txBody>
          <a:bodyPr/>
          <a:lstStyle/>
          <a:p>
            <a:r>
              <a:rPr lang="en-IN" dirty="0">
                <a:solidFill>
                  <a:schemeClr val="bg1"/>
                </a:solidFill>
                <a:latin typeface="Epilogue" pitchFamily="2" charset="0"/>
              </a:rPr>
              <a:t>A STORY TO CREATE CHANGE</a:t>
            </a:r>
          </a:p>
        </p:txBody>
      </p:sp>
      <p:sp>
        <p:nvSpPr>
          <p:cNvPr id="9" name="Text Placeholder 5"/>
          <p:cNvSpPr>
            <a:spLocks noGrp="1"/>
          </p:cNvSpPr>
          <p:nvPr>
            <p:ph type="body" idx="1"/>
          </p:nvPr>
        </p:nvSpPr>
        <p:spPr>
          <a:xfrm>
            <a:off x="463331" y="2034682"/>
            <a:ext cx="5632669" cy="823912"/>
          </a:xfrm>
        </p:spPr>
        <p:txBody>
          <a:bodyPr/>
          <a:lstStyle/>
          <a:p>
            <a:r>
              <a:rPr lang="en-IN" dirty="0"/>
              <a:t>Marketing Challenge</a:t>
            </a:r>
          </a:p>
        </p:txBody>
      </p:sp>
      <p:sp>
        <p:nvSpPr>
          <p:cNvPr id="5" name="Content Placeholder 4"/>
          <p:cNvSpPr>
            <a:spLocks noGrp="1"/>
          </p:cNvSpPr>
          <p:nvPr>
            <p:ph sz="half" idx="2"/>
          </p:nvPr>
        </p:nvSpPr>
        <p:spPr>
          <a:xfrm>
            <a:off x="463331" y="2858594"/>
            <a:ext cx="5632669" cy="3684588"/>
          </a:xfrm>
        </p:spPr>
        <p:txBody>
          <a:bodyPr>
            <a:noAutofit/>
          </a:bodyPr>
          <a:lstStyle/>
          <a:p>
            <a:pPr>
              <a:lnSpc>
                <a:spcPct val="100000"/>
              </a:lnSpc>
            </a:pPr>
            <a:r>
              <a:rPr lang="en-IN" sz="2000" dirty="0" err="1"/>
              <a:t>Gajam</a:t>
            </a:r>
            <a:r>
              <a:rPr lang="en-IN" sz="2000" dirty="0"/>
              <a:t> India, a social enterprise is a distribution network for socially relevant products at bottom of the pyramid rural areas in India.</a:t>
            </a:r>
          </a:p>
          <a:p>
            <a:pPr>
              <a:lnSpc>
                <a:spcPct val="100000"/>
              </a:lnSpc>
            </a:pPr>
            <a:endParaRPr lang="en-IN" sz="2000" dirty="0"/>
          </a:p>
          <a:p>
            <a:pPr>
              <a:lnSpc>
                <a:spcPct val="100000"/>
              </a:lnSpc>
            </a:pPr>
            <a:r>
              <a:rPr lang="en-IN" sz="2000" dirty="0"/>
              <a:t>They were facing a challenge equipping their sales force to effectively communicate with their customers. As their objective was to bring about change in consumer behaviour at rural level a rudimentary methods of communication was not viable.</a:t>
            </a:r>
          </a:p>
        </p:txBody>
      </p:sp>
      <p:sp>
        <p:nvSpPr>
          <p:cNvPr id="10" name="Text Placeholder 6"/>
          <p:cNvSpPr>
            <a:spLocks noGrp="1"/>
          </p:cNvSpPr>
          <p:nvPr>
            <p:ph type="body" sz="quarter" idx="3"/>
          </p:nvPr>
        </p:nvSpPr>
        <p:spPr>
          <a:xfrm>
            <a:off x="6155134" y="2034682"/>
            <a:ext cx="5660409" cy="823912"/>
          </a:xfrm>
        </p:spPr>
        <p:txBody>
          <a:bodyPr/>
          <a:lstStyle/>
          <a:p>
            <a:r>
              <a:rPr lang="en-IN" dirty="0"/>
              <a:t>Our Solution</a:t>
            </a:r>
          </a:p>
        </p:txBody>
      </p:sp>
      <p:sp>
        <p:nvSpPr>
          <p:cNvPr id="8" name="Content Placeholder 7"/>
          <p:cNvSpPr>
            <a:spLocks noGrp="1"/>
          </p:cNvSpPr>
          <p:nvPr>
            <p:ph sz="quarter" idx="4"/>
          </p:nvPr>
        </p:nvSpPr>
        <p:spPr>
          <a:xfrm>
            <a:off x="6155134" y="2858594"/>
            <a:ext cx="5660409" cy="3684588"/>
          </a:xfrm>
        </p:spPr>
        <p:txBody>
          <a:bodyPr>
            <a:normAutofit/>
          </a:bodyPr>
          <a:lstStyle/>
          <a:p>
            <a:r>
              <a:rPr lang="en-IN" sz="2000" dirty="0"/>
              <a:t>We created a story that was appropriate for creating an impression on the target audience to induce behaviour change.</a:t>
            </a:r>
          </a:p>
          <a:p>
            <a:endParaRPr lang="en-IN" sz="2000" dirty="0"/>
          </a:p>
          <a:p>
            <a:r>
              <a:rPr lang="en-IN" sz="2000" dirty="0"/>
              <a:t>Complete with illustration and interesting facts, the story was created in form of a Visual Aid in bright </a:t>
            </a:r>
            <a:r>
              <a:rPr lang="en-IN" sz="2000" dirty="0" err="1"/>
              <a:t>colors</a:t>
            </a:r>
            <a:r>
              <a:rPr lang="en-IN" sz="2000" dirty="0"/>
              <a:t> to attract the TG</a:t>
            </a:r>
          </a:p>
        </p:txBody>
      </p:sp>
      <p:sp>
        <p:nvSpPr>
          <p:cNvPr id="7" name="Title 3">
            <a:extLst>
              <a:ext uri="{FF2B5EF4-FFF2-40B4-BE49-F238E27FC236}">
                <a16:creationId xmlns:a16="http://schemas.microsoft.com/office/drawing/2014/main" id="{C1664FB3-1E8B-A6D4-1941-1D1527FF19DF}"/>
              </a:ext>
            </a:extLst>
          </p:cNvPr>
          <p:cNvSpPr txBox="1">
            <a:spLocks/>
          </p:cNvSpPr>
          <p:nvPr/>
        </p:nvSpPr>
        <p:spPr>
          <a:xfrm>
            <a:off x="-64794" y="0"/>
            <a:ext cx="12256794" cy="470517"/>
          </a:xfrm>
          <a:prstGeom prst="rect">
            <a:avLst/>
          </a:prstGeom>
        </p:spPr>
        <p:txBody>
          <a:bodyPr/>
          <a:lstStyle>
            <a:lvl1pPr algn="ctr" defTabSz="914400" rtl="0" eaLnBrk="1" latinLnBrk="0" hangingPunct="1">
              <a:lnSpc>
                <a:spcPct val="90000"/>
              </a:lnSpc>
              <a:spcBef>
                <a:spcPct val="0"/>
              </a:spcBef>
              <a:buNone/>
              <a:defRPr sz="3000" kern="1200">
                <a:solidFill>
                  <a:srgbClr val="1F8A99"/>
                </a:solidFill>
                <a:latin typeface="Aller" panose="020B0503030302020204" pitchFamily="34" charset="0"/>
                <a:ea typeface="+mj-ea"/>
                <a:cs typeface="+mj-cs"/>
              </a:defRPr>
            </a:lvl1pPr>
          </a:lstStyle>
          <a:p>
            <a:r>
              <a:rPr lang="en-IN" dirty="0"/>
              <a:t>Case Study – </a:t>
            </a:r>
            <a:r>
              <a:rPr lang="en-IN" dirty="0" err="1"/>
              <a:t>Gajam</a:t>
            </a:r>
            <a:r>
              <a:rPr lang="en-IN" dirty="0"/>
              <a:t> India (</a:t>
            </a:r>
            <a:r>
              <a:rPr lang="en-IN" dirty="0" err="1"/>
              <a:t>Dharmalife</a:t>
            </a:r>
            <a:r>
              <a:rPr lang="en-IN" dirty="0"/>
              <a:t>)</a:t>
            </a:r>
          </a:p>
        </p:txBody>
      </p:sp>
    </p:spTree>
    <p:extLst>
      <p:ext uri="{BB962C8B-B14F-4D97-AF65-F5344CB8AC3E}">
        <p14:creationId xmlns:p14="http://schemas.microsoft.com/office/powerpoint/2010/main" val="1394089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9" name="Group 28"/>
          <p:cNvGrpSpPr/>
          <p:nvPr/>
        </p:nvGrpSpPr>
        <p:grpSpPr>
          <a:xfrm>
            <a:off x="-2" y="52231"/>
            <a:ext cx="5662247" cy="6805769"/>
            <a:chOff x="-1" y="508360"/>
            <a:chExt cx="5282758" cy="6349640"/>
          </a:xfrm>
        </p:grpSpPr>
        <p:pic>
          <p:nvPicPr>
            <p:cNvPr id="8" name="Picture 7" descr="A picture containing screenshot&#10;&#10;Description generated with very high confidenc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08360"/>
              <a:ext cx="2968849" cy="2144169"/>
            </a:xfrm>
            <a:prstGeom prst="rect">
              <a:avLst/>
            </a:prstGeom>
          </p:spPr>
        </p:pic>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624856"/>
              <a:ext cx="2968849" cy="2144169"/>
            </a:xfrm>
            <a:prstGeom prst="rect">
              <a:avLst/>
            </a:prstGeom>
          </p:spPr>
        </p:pic>
        <p:pic>
          <p:nvPicPr>
            <p:cNvPr id="12" name="Picture 11" descr="A picture containing screenshot&#10;&#10;Description generated with very high confidenc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 y="4713831"/>
              <a:ext cx="2968849" cy="2144169"/>
            </a:xfrm>
            <a:prstGeom prst="rect">
              <a:avLst/>
            </a:prstGeom>
          </p:spPr>
        </p:pic>
        <p:pic>
          <p:nvPicPr>
            <p:cNvPr id="14" name="Picture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06536" y="1558004"/>
              <a:ext cx="2968849" cy="2144169"/>
            </a:xfrm>
            <a:prstGeom prst="rect">
              <a:avLst/>
            </a:prstGeom>
          </p:spPr>
        </p:pic>
        <p:pic>
          <p:nvPicPr>
            <p:cNvPr id="16" name="Picture 1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313908" y="3631231"/>
              <a:ext cx="2968849" cy="2144169"/>
            </a:xfrm>
            <a:prstGeom prst="rect">
              <a:avLst/>
            </a:prstGeom>
          </p:spPr>
        </p:pic>
      </p:grpSp>
      <p:pic>
        <p:nvPicPr>
          <p:cNvPr id="18" name="Picture 17" descr="A picture containing text, screenshot&#10;&#10;Description generated with high confidence"/>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709138" y="3385062"/>
            <a:ext cx="3261560" cy="2307150"/>
          </a:xfrm>
          <a:prstGeom prst="rect">
            <a:avLst/>
          </a:prstGeom>
        </p:spPr>
      </p:pic>
      <p:pic>
        <p:nvPicPr>
          <p:cNvPr id="20" name="Picture 1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709138" y="962025"/>
            <a:ext cx="3241431" cy="2292911"/>
          </a:xfrm>
          <a:prstGeom prst="rect">
            <a:avLst/>
          </a:prstGeom>
        </p:spPr>
      </p:pic>
      <p:pic>
        <p:nvPicPr>
          <p:cNvPr id="22" name="Picture 21" descr="A picture containing text, screenshot&#10;&#10;Description generated with high confidence"/>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020909" y="-1"/>
            <a:ext cx="3171092" cy="2243155"/>
          </a:xfrm>
          <a:prstGeom prst="rect">
            <a:avLst/>
          </a:prstGeom>
        </p:spPr>
      </p:pic>
      <p:pic>
        <p:nvPicPr>
          <p:cNvPr id="24" name="Picture 23" descr="A picture containing screenshot&#10;&#10;Description generated with high confidence"/>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020908" y="2309358"/>
            <a:ext cx="3171092" cy="2243155"/>
          </a:xfrm>
          <a:prstGeom prst="rect">
            <a:avLst/>
          </a:prstGeom>
        </p:spPr>
      </p:pic>
      <p:pic>
        <p:nvPicPr>
          <p:cNvPr id="26" name="Picture 25"/>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9019551" y="4614845"/>
            <a:ext cx="3172449" cy="2243155"/>
          </a:xfrm>
          <a:prstGeom prst="rect">
            <a:avLst/>
          </a:prstGeom>
        </p:spPr>
      </p:pic>
    </p:spTree>
    <p:extLst>
      <p:ext uri="{BB962C8B-B14F-4D97-AF65-F5344CB8AC3E}">
        <p14:creationId xmlns:p14="http://schemas.microsoft.com/office/powerpoint/2010/main" val="2753969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0" y="1074198"/>
            <a:ext cx="12192000" cy="765175"/>
          </a:xfrm>
        </p:spPr>
        <p:txBody>
          <a:bodyPr/>
          <a:lstStyle/>
          <a:p>
            <a:r>
              <a:rPr lang="en-IN" dirty="0">
                <a:solidFill>
                  <a:schemeClr val="bg1"/>
                </a:solidFill>
                <a:latin typeface="Epilogue" pitchFamily="2" charset="0"/>
              </a:rPr>
              <a:t>A DIRECT MAILER WITH WOW ELEMENT</a:t>
            </a:r>
          </a:p>
        </p:txBody>
      </p:sp>
      <p:sp>
        <p:nvSpPr>
          <p:cNvPr id="6" name="Text Placeholder 5"/>
          <p:cNvSpPr>
            <a:spLocks noGrp="1"/>
          </p:cNvSpPr>
          <p:nvPr>
            <p:ph type="body" idx="1"/>
          </p:nvPr>
        </p:nvSpPr>
        <p:spPr>
          <a:xfrm>
            <a:off x="463331" y="1839373"/>
            <a:ext cx="5632669" cy="823912"/>
          </a:xfrm>
        </p:spPr>
        <p:txBody>
          <a:bodyPr/>
          <a:lstStyle/>
          <a:p>
            <a:r>
              <a:rPr lang="en-IN" dirty="0"/>
              <a:t>Marketing Challenge</a:t>
            </a:r>
          </a:p>
        </p:txBody>
      </p:sp>
      <p:sp>
        <p:nvSpPr>
          <p:cNvPr id="5" name="Content Placeholder 4"/>
          <p:cNvSpPr>
            <a:spLocks noGrp="1"/>
          </p:cNvSpPr>
          <p:nvPr>
            <p:ph sz="half" idx="2"/>
          </p:nvPr>
        </p:nvSpPr>
        <p:spPr>
          <a:xfrm>
            <a:off x="463331" y="2663285"/>
            <a:ext cx="5632669" cy="3684588"/>
          </a:xfrm>
        </p:spPr>
        <p:txBody>
          <a:bodyPr>
            <a:normAutofit/>
          </a:bodyPr>
          <a:lstStyle/>
          <a:p>
            <a:r>
              <a:rPr lang="en-IN" sz="2000" dirty="0"/>
              <a:t>M &amp; M has been in India through Imports by retailers. Now the company, Mars Chocolates, who owns brand M&amp;M is lunching it in India.</a:t>
            </a:r>
          </a:p>
          <a:p>
            <a:endParaRPr lang="en-IN" sz="2000" dirty="0"/>
          </a:p>
          <a:p>
            <a:r>
              <a:rPr lang="en-IN" sz="2000" dirty="0"/>
              <a:t>They wanted to establish a direct connection with the modern trade store owners and communicate about the availability of M&amp;M in India through company.</a:t>
            </a:r>
          </a:p>
        </p:txBody>
      </p:sp>
      <p:sp>
        <p:nvSpPr>
          <p:cNvPr id="7" name="Text Placeholder 6"/>
          <p:cNvSpPr>
            <a:spLocks noGrp="1"/>
          </p:cNvSpPr>
          <p:nvPr>
            <p:ph type="body" sz="quarter" idx="3"/>
          </p:nvPr>
        </p:nvSpPr>
        <p:spPr>
          <a:xfrm>
            <a:off x="6155134" y="1839373"/>
            <a:ext cx="5660409" cy="823912"/>
          </a:xfrm>
        </p:spPr>
        <p:txBody>
          <a:bodyPr/>
          <a:lstStyle/>
          <a:p>
            <a:r>
              <a:rPr lang="en-IN" dirty="0"/>
              <a:t>Our Solution</a:t>
            </a:r>
          </a:p>
        </p:txBody>
      </p:sp>
      <p:sp>
        <p:nvSpPr>
          <p:cNvPr id="8" name="Content Placeholder 7"/>
          <p:cNvSpPr>
            <a:spLocks noGrp="1"/>
          </p:cNvSpPr>
          <p:nvPr>
            <p:ph sz="quarter" idx="4"/>
          </p:nvPr>
        </p:nvSpPr>
        <p:spPr>
          <a:xfrm>
            <a:off x="6155134" y="2663285"/>
            <a:ext cx="5660409" cy="3684588"/>
          </a:xfrm>
        </p:spPr>
        <p:txBody>
          <a:bodyPr>
            <a:noAutofit/>
          </a:bodyPr>
          <a:lstStyle/>
          <a:p>
            <a:r>
              <a:rPr lang="en-IN" sz="2000" dirty="0"/>
              <a:t>Understanding that this communication needs to be something special and cannot be just a nicely designed mailer, we gave them something that they will never trash.</a:t>
            </a:r>
          </a:p>
          <a:p>
            <a:endParaRPr lang="en-IN" sz="2000" dirty="0"/>
          </a:p>
          <a:p>
            <a:r>
              <a:rPr lang="en-IN" sz="2000" dirty="0"/>
              <a:t>We created a box in M&amp;M </a:t>
            </a:r>
            <a:r>
              <a:rPr lang="en-IN" sz="2000" dirty="0" err="1"/>
              <a:t>color</a:t>
            </a:r>
            <a:r>
              <a:rPr lang="en-IN" sz="2000" dirty="0"/>
              <a:t> with the retailers name on a M&amp;M Red character cut out along with chocolate &amp; Peanut butter variants and a Bluetooth speaker.</a:t>
            </a:r>
          </a:p>
          <a:p>
            <a:endParaRPr lang="en-IN" sz="2000" dirty="0"/>
          </a:p>
          <a:p>
            <a:r>
              <a:rPr lang="en-IN" sz="2000" dirty="0"/>
              <a:t>All this was delivered in a nice box with complete branding.</a:t>
            </a:r>
          </a:p>
          <a:p>
            <a:pPr marL="0" indent="0">
              <a:buNone/>
            </a:pPr>
            <a:endParaRPr lang="en-IN" sz="2000" dirty="0"/>
          </a:p>
        </p:txBody>
      </p:sp>
      <p:sp>
        <p:nvSpPr>
          <p:cNvPr id="10" name="Title 3">
            <a:extLst>
              <a:ext uri="{FF2B5EF4-FFF2-40B4-BE49-F238E27FC236}">
                <a16:creationId xmlns:a16="http://schemas.microsoft.com/office/drawing/2014/main" id="{868485B7-6ABA-D400-C146-B89468160EB7}"/>
              </a:ext>
            </a:extLst>
          </p:cNvPr>
          <p:cNvSpPr txBox="1">
            <a:spLocks/>
          </p:cNvSpPr>
          <p:nvPr/>
        </p:nvSpPr>
        <p:spPr>
          <a:xfrm>
            <a:off x="-64794" y="0"/>
            <a:ext cx="12256794" cy="470517"/>
          </a:xfrm>
          <a:prstGeom prst="rect">
            <a:avLst/>
          </a:prstGeom>
        </p:spPr>
        <p:txBody>
          <a:bodyPr/>
          <a:lstStyle>
            <a:lvl1pPr algn="ctr" defTabSz="914400" rtl="0" eaLnBrk="1" latinLnBrk="0" hangingPunct="1">
              <a:lnSpc>
                <a:spcPct val="90000"/>
              </a:lnSpc>
              <a:spcBef>
                <a:spcPct val="0"/>
              </a:spcBef>
              <a:buNone/>
              <a:defRPr sz="3000" kern="1200">
                <a:solidFill>
                  <a:srgbClr val="1F8A99"/>
                </a:solidFill>
                <a:latin typeface="Aller" panose="020B0503030302020204" pitchFamily="34" charset="0"/>
                <a:ea typeface="+mj-ea"/>
                <a:cs typeface="+mj-cs"/>
              </a:defRPr>
            </a:lvl1pPr>
          </a:lstStyle>
          <a:p>
            <a:r>
              <a:rPr lang="en-IN" dirty="0"/>
              <a:t>Case Study – Mars Chocolates</a:t>
            </a:r>
          </a:p>
        </p:txBody>
      </p:sp>
    </p:spTree>
    <p:extLst>
      <p:ext uri="{BB962C8B-B14F-4D97-AF65-F5344CB8AC3E}">
        <p14:creationId xmlns:p14="http://schemas.microsoft.com/office/powerpoint/2010/main" val="2856710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descr="A picture containing yellow, indoor, wall, sitting&#10;&#10;Description generated with very high confidence"/>
          <p:cNvPicPr>
            <a:picLocks noChangeAspect="1"/>
          </p:cNvPicPr>
          <p:nvPr/>
        </p:nvPicPr>
        <p:blipFill rotWithShape="1">
          <a:blip r:embed="rId2" cstate="email">
            <a:extLst>
              <a:ext uri="{28A0092B-C50C-407E-A947-70E740481C1C}">
                <a14:useLocalDpi xmlns:a14="http://schemas.microsoft.com/office/drawing/2010/main"/>
              </a:ext>
            </a:extLst>
          </a:blip>
          <a:srcRect b="-2"/>
          <a:stretch/>
        </p:blipFill>
        <p:spPr>
          <a:xfrm>
            <a:off x="7718889" y="321732"/>
            <a:ext cx="4151376" cy="6214533"/>
          </a:xfrm>
          <a:prstGeom prst="rect">
            <a:avLst/>
          </a:prstGeom>
        </p:spPr>
      </p:pic>
      <p:pic>
        <p:nvPicPr>
          <p:cNvPr id="7" name="Picture 6" descr="A close up of a box&#10;&#10;Description generated with high confidence"/>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53987" y="325327"/>
            <a:ext cx="3084025" cy="3067161"/>
          </a:xfrm>
          <a:prstGeom prst="rect">
            <a:avLst/>
          </a:prstGeom>
        </p:spPr>
      </p:pic>
      <p:pic>
        <p:nvPicPr>
          <p:cNvPr id="15" name="Picture 14" descr="A picture containing thing&#10;&#10;Description generated with high confidence"/>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88686" y="1498487"/>
            <a:ext cx="4162885" cy="3788002"/>
          </a:xfrm>
          <a:prstGeom prst="rect">
            <a:avLst/>
          </a:prstGeom>
        </p:spPr>
      </p:pic>
      <p:pic>
        <p:nvPicPr>
          <p:cNvPr id="13" name="Picture 12" descr="A close up of a box&#10;&#10;Description generated with high confidence"/>
          <p:cNvPicPr>
            <a:picLocks noChangeAspect="1"/>
          </p:cNvPicPr>
          <p:nvPr/>
        </p:nvPicPr>
        <p:blipFill rotWithShape="1">
          <a:blip r:embed="rId5" cstate="email">
            <a:extLst>
              <a:ext uri="{28A0092B-C50C-407E-A947-70E740481C1C}">
                <a14:useLocalDpi xmlns:a14="http://schemas.microsoft.com/office/drawing/2010/main"/>
              </a:ext>
            </a:extLst>
          </a:blip>
          <a:srcRect r="-1" b="-1"/>
          <a:stretch/>
        </p:blipFill>
        <p:spPr>
          <a:xfrm>
            <a:off x="4553987" y="3450544"/>
            <a:ext cx="3084025" cy="3069719"/>
          </a:xfrm>
          <a:prstGeom prst="rect">
            <a:avLst/>
          </a:prstGeom>
        </p:spPr>
      </p:pic>
    </p:spTree>
    <p:extLst>
      <p:ext uri="{BB962C8B-B14F-4D97-AF65-F5344CB8AC3E}">
        <p14:creationId xmlns:p14="http://schemas.microsoft.com/office/powerpoint/2010/main" val="2755604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392072"/>
            <a:ext cx="12192000" cy="5465928"/>
          </a:xfrm>
          <a:prstGeom prst="rect">
            <a:avLst/>
          </a:prstGeom>
        </p:spPr>
      </p:pic>
      <p:sp>
        <p:nvSpPr>
          <p:cNvPr id="3" name="TextBox 2"/>
          <p:cNvSpPr txBox="1"/>
          <p:nvPr/>
        </p:nvSpPr>
        <p:spPr>
          <a:xfrm>
            <a:off x="208838" y="124146"/>
            <a:ext cx="11774324" cy="1164421"/>
          </a:xfrm>
          <a:prstGeom prst="rect">
            <a:avLst/>
          </a:prstGeom>
          <a:noFill/>
        </p:spPr>
        <p:txBody>
          <a:bodyPr wrap="square" rtlCol="0">
            <a:spAutoFit/>
          </a:bodyPr>
          <a:lstStyle/>
          <a:p>
            <a:pPr>
              <a:lnSpc>
                <a:spcPct val="150000"/>
              </a:lnSpc>
            </a:pPr>
            <a:r>
              <a:rPr lang="en-IN" sz="1600" dirty="0">
                <a:solidFill>
                  <a:schemeClr val="bg1"/>
                </a:solidFill>
                <a:latin typeface="Epilogue" pitchFamily="2" charset="0"/>
              </a:rPr>
              <a:t>INTERNAL ACTIVATION: 10 year logo was revealed by putting together the six pieces. These pieces were installed at various locations and were hidden using badges. The badges were taken by employees to reveal these pieces and together when they were on the specially created wall, the logo was revealed.</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3929" y="3890900"/>
            <a:ext cx="2216149" cy="2988960"/>
          </a:xfrm>
          <a:prstGeom prst="rect">
            <a:avLst/>
          </a:prstGeom>
        </p:spPr>
      </p:pic>
    </p:spTree>
    <p:extLst>
      <p:ext uri="{BB962C8B-B14F-4D97-AF65-F5344CB8AC3E}">
        <p14:creationId xmlns:p14="http://schemas.microsoft.com/office/powerpoint/2010/main" val="1478387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392072"/>
            <a:ext cx="12192000" cy="5465928"/>
          </a:xfrm>
          <a:prstGeom prst="rect">
            <a:avLst/>
          </a:prstGeom>
        </p:spPr>
      </p:pic>
      <p:sp>
        <p:nvSpPr>
          <p:cNvPr id="3" name="TextBox 2"/>
          <p:cNvSpPr txBox="1"/>
          <p:nvPr/>
        </p:nvSpPr>
        <p:spPr>
          <a:xfrm>
            <a:off x="148740" y="194993"/>
            <a:ext cx="11896299" cy="795089"/>
          </a:xfrm>
          <a:prstGeom prst="rect">
            <a:avLst/>
          </a:prstGeom>
          <a:noFill/>
        </p:spPr>
        <p:txBody>
          <a:bodyPr wrap="square" rtlCol="0">
            <a:spAutoFit/>
          </a:bodyPr>
          <a:lstStyle/>
          <a:p>
            <a:pPr>
              <a:lnSpc>
                <a:spcPct val="150000"/>
              </a:lnSpc>
            </a:pPr>
            <a:r>
              <a:rPr lang="en-IN" sz="1600" dirty="0">
                <a:solidFill>
                  <a:schemeClr val="bg1"/>
                </a:solidFill>
                <a:latin typeface="Epilogue" pitchFamily="2" charset="0"/>
              </a:rPr>
              <a:t>OUTDOOR INNOVATION: The entire hoarding was put together by pasting individual wires in a formation of fire and then were pasted on flex mounted on iron frame. Everything on the flex was made using wires except the </a:t>
            </a:r>
            <a:r>
              <a:rPr lang="en-IN" sz="1600" dirty="0" err="1">
                <a:solidFill>
                  <a:schemeClr val="bg1"/>
                </a:solidFill>
                <a:latin typeface="Epilogue" pitchFamily="2" charset="0"/>
              </a:rPr>
              <a:t>Havells</a:t>
            </a:r>
            <a:r>
              <a:rPr lang="en-IN" sz="1600" dirty="0">
                <a:solidFill>
                  <a:schemeClr val="bg1"/>
                </a:solidFill>
                <a:latin typeface="Epilogue" pitchFamily="2" charset="0"/>
              </a:rPr>
              <a:t> logo.</a:t>
            </a:r>
          </a:p>
        </p:txBody>
      </p:sp>
    </p:spTree>
    <p:extLst>
      <p:ext uri="{BB962C8B-B14F-4D97-AF65-F5344CB8AC3E}">
        <p14:creationId xmlns:p14="http://schemas.microsoft.com/office/powerpoint/2010/main" val="3422744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1343890"/>
            <a:ext cx="12197695" cy="5514109"/>
            <a:chOff x="0" y="839154"/>
            <a:chExt cx="13314218" cy="6018846"/>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29036" y="850006"/>
              <a:ext cx="3929021" cy="2615507"/>
            </a:xfrm>
            <a:prstGeom prst="rect">
              <a:avLst/>
            </a:prstGeom>
          </p:spPr>
        </p:pic>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22640" y="850006"/>
              <a:ext cx="1678365" cy="2615507"/>
            </a:xfrm>
            <a:prstGeom prst="rect">
              <a:avLst/>
            </a:prstGeom>
          </p:spPr>
        </p:pic>
        <p:pic>
          <p:nvPicPr>
            <p:cNvPr id="4" name="Picture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850006"/>
              <a:ext cx="3400425" cy="2624893"/>
            </a:xfrm>
            <a:prstGeom prst="rect">
              <a:avLst/>
            </a:prstGeom>
          </p:spPr>
        </p:pic>
        <p:pic>
          <p:nvPicPr>
            <p:cNvPr id="5" name="Picture 4"/>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880764" y="3573463"/>
              <a:ext cx="4433454" cy="3284537"/>
            </a:xfrm>
            <a:prstGeom prst="rect">
              <a:avLst/>
            </a:prstGeom>
          </p:spPr>
        </p:pic>
        <p:pic>
          <p:nvPicPr>
            <p:cNvPr id="6" name="Picture 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793959" y="3573220"/>
              <a:ext cx="4934405" cy="3284780"/>
            </a:xfrm>
            <a:prstGeom prst="rect">
              <a:avLst/>
            </a:prstGeom>
          </p:spPr>
        </p:pic>
        <p:pic>
          <p:nvPicPr>
            <p:cNvPr id="7" name="Picture 6"/>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rot="5400000">
              <a:off x="1344502" y="4544902"/>
              <a:ext cx="3261034" cy="1365161"/>
            </a:xfrm>
            <a:prstGeom prst="rect">
              <a:avLst/>
            </a:prstGeom>
          </p:spPr>
        </p:pic>
        <p:pic>
          <p:nvPicPr>
            <p:cNvPr id="8" name="Picture 7"/>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6200000">
              <a:off x="-545099" y="4142068"/>
              <a:ext cx="3261031" cy="2170833"/>
            </a:xfrm>
            <a:prstGeom prst="rect">
              <a:avLst/>
            </a:prstGeom>
          </p:spPr>
        </p:pic>
        <p:pic>
          <p:nvPicPr>
            <p:cNvPr id="10" name="Picture 9"/>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365673" y="839154"/>
              <a:ext cx="3948545" cy="2628504"/>
            </a:xfrm>
            <a:prstGeom prst="rect">
              <a:avLst/>
            </a:prstGeom>
          </p:spPr>
        </p:pic>
      </p:grpSp>
      <p:sp>
        <p:nvSpPr>
          <p:cNvPr id="12" name="TextBox 11"/>
          <p:cNvSpPr txBox="1"/>
          <p:nvPr/>
        </p:nvSpPr>
        <p:spPr>
          <a:xfrm>
            <a:off x="295701" y="278891"/>
            <a:ext cx="11600597" cy="795089"/>
          </a:xfrm>
          <a:prstGeom prst="rect">
            <a:avLst/>
          </a:prstGeom>
          <a:noFill/>
        </p:spPr>
        <p:txBody>
          <a:bodyPr wrap="square" rtlCol="0">
            <a:spAutoFit/>
          </a:bodyPr>
          <a:lstStyle/>
          <a:p>
            <a:pPr>
              <a:lnSpc>
                <a:spcPct val="150000"/>
              </a:lnSpc>
            </a:pPr>
            <a:r>
              <a:rPr lang="en-IN" sz="1600" dirty="0">
                <a:solidFill>
                  <a:schemeClr val="bg1"/>
                </a:solidFill>
                <a:latin typeface="Epilogue" pitchFamily="2" charset="0"/>
              </a:rPr>
              <a:t>TRUE INTEGRATED PROJECT: </a:t>
            </a:r>
            <a:r>
              <a:rPr lang="en-IN" sz="1600" b="1" u="sng" dirty="0" err="1">
                <a:solidFill>
                  <a:schemeClr val="bg1"/>
                </a:solidFill>
                <a:latin typeface="Epilogue" pitchFamily="2" charset="0"/>
              </a:rPr>
              <a:t>mKey</a:t>
            </a:r>
            <a:r>
              <a:rPr lang="en-IN" sz="1600" dirty="0">
                <a:solidFill>
                  <a:schemeClr val="bg1"/>
                </a:solidFill>
                <a:latin typeface="Epilogue" pitchFamily="2" charset="0"/>
              </a:rPr>
              <a:t> from Mahindra, starting from logo design to branding to activation to printing, the complete project was done in-house. Training video was also made in-house.</a:t>
            </a:r>
          </a:p>
        </p:txBody>
      </p:sp>
    </p:spTree>
    <p:extLst>
      <p:ext uri="{BB962C8B-B14F-4D97-AF65-F5344CB8AC3E}">
        <p14:creationId xmlns:p14="http://schemas.microsoft.com/office/powerpoint/2010/main" val="649915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68932376-894D-5620-8688-0D52DD2380CC}"/>
              </a:ext>
            </a:extLst>
          </p:cNvPr>
          <p:cNvSpPr/>
          <p:nvPr/>
        </p:nvSpPr>
        <p:spPr>
          <a:xfrm>
            <a:off x="0" y="836613"/>
            <a:ext cx="12192000" cy="601111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IN" dirty="0">
                <a:solidFill>
                  <a:schemeClr val="bg1"/>
                </a:solidFill>
                <a:latin typeface="Epilogue" pitchFamily="2" charset="0"/>
              </a:rPr>
              <a:t>LOGOS</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15931" y="2655948"/>
            <a:ext cx="2571666" cy="1335580"/>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9760" y="2757162"/>
            <a:ext cx="2017353" cy="1343675"/>
          </a:xfrm>
          <a:prstGeom prst="rect">
            <a:avLst/>
          </a:prstGeom>
        </p:spPr>
      </p:pic>
      <p:pic>
        <p:nvPicPr>
          <p:cNvPr id="7" name="Picture 6"/>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276714" y="1004934"/>
            <a:ext cx="1686617" cy="1154603"/>
          </a:xfrm>
          <a:prstGeom prst="rect">
            <a:avLst/>
          </a:prstGeom>
        </p:spPr>
      </p:pic>
      <p:grpSp>
        <p:nvGrpSpPr>
          <p:cNvPr id="2" name="Group 1">
            <a:extLst>
              <a:ext uri="{FF2B5EF4-FFF2-40B4-BE49-F238E27FC236}">
                <a16:creationId xmlns:a16="http://schemas.microsoft.com/office/drawing/2014/main" id="{366970A5-4B09-A418-0DC7-541CD5DDB7AC}"/>
              </a:ext>
            </a:extLst>
          </p:cNvPr>
          <p:cNvGrpSpPr/>
          <p:nvPr/>
        </p:nvGrpSpPr>
        <p:grpSpPr>
          <a:xfrm>
            <a:off x="7551353" y="1014713"/>
            <a:ext cx="2426375" cy="1144824"/>
            <a:chOff x="9919505" y="847262"/>
            <a:chExt cx="2110063" cy="995580"/>
          </a:xfrm>
        </p:grpSpPr>
        <p:pic>
          <p:nvPicPr>
            <p:cNvPr id="9" name="Picture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19505" y="847263"/>
              <a:ext cx="2110063" cy="995579"/>
            </a:xfrm>
            <a:prstGeom prst="rect">
              <a:avLst/>
            </a:prstGeom>
          </p:spPr>
        </p:pic>
        <p:sp>
          <p:nvSpPr>
            <p:cNvPr id="10" name="Rectangle 9"/>
            <p:cNvSpPr/>
            <p:nvPr/>
          </p:nvSpPr>
          <p:spPr>
            <a:xfrm>
              <a:off x="10765465" y="847262"/>
              <a:ext cx="980028" cy="3114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9760" y="836613"/>
            <a:ext cx="1649815" cy="1575269"/>
          </a:xfrm>
          <a:prstGeom prst="rect">
            <a:avLst/>
          </a:prstGeom>
        </p:spPr>
      </p:pic>
      <p:pic>
        <p:nvPicPr>
          <p:cNvPr id="12" name="Picture 11"/>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810167" y="958009"/>
            <a:ext cx="2571666" cy="1332475"/>
          </a:xfrm>
          <a:prstGeom prst="rect">
            <a:avLst/>
          </a:prstGeom>
        </p:spPr>
      </p:pic>
      <p:pic>
        <p:nvPicPr>
          <p:cNvPr id="14" name="Picture 13"/>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9439994" y="2633668"/>
            <a:ext cx="2452255" cy="1329121"/>
          </a:xfrm>
          <a:prstGeom prst="rect">
            <a:avLst/>
          </a:prstGeom>
        </p:spPr>
      </p:pic>
      <p:pic>
        <p:nvPicPr>
          <p:cNvPr id="16" name="Picture 15"/>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3748" y="2734107"/>
            <a:ext cx="2533719" cy="1332474"/>
          </a:xfrm>
          <a:prstGeom prst="rect">
            <a:avLst/>
          </a:prstGeom>
        </p:spPr>
      </p:pic>
      <p:pic>
        <p:nvPicPr>
          <p:cNvPr id="18" name="Picture 17"/>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068981" y="836613"/>
            <a:ext cx="2571666" cy="1575269"/>
          </a:xfrm>
          <a:prstGeom prst="rect">
            <a:avLst/>
          </a:prstGeom>
        </p:spPr>
      </p:pic>
      <p:pic>
        <p:nvPicPr>
          <p:cNvPr id="13" name="Picture 12">
            <a:extLst>
              <a:ext uri="{FF2B5EF4-FFF2-40B4-BE49-F238E27FC236}">
                <a16:creationId xmlns:a16="http://schemas.microsoft.com/office/drawing/2014/main" id="{8861AC64-8812-37AA-20DB-194F55100086}"/>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545936" y="5435562"/>
            <a:ext cx="1531962" cy="1350936"/>
          </a:xfrm>
          <a:prstGeom prst="rect">
            <a:avLst/>
          </a:prstGeom>
        </p:spPr>
      </p:pic>
      <p:pic>
        <p:nvPicPr>
          <p:cNvPr id="17" name="Picture 16">
            <a:extLst>
              <a:ext uri="{FF2B5EF4-FFF2-40B4-BE49-F238E27FC236}">
                <a16:creationId xmlns:a16="http://schemas.microsoft.com/office/drawing/2014/main" id="{E2BA5E84-D208-D18A-85E0-D62AB8AA790D}"/>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0" y="4471132"/>
            <a:ext cx="2743200" cy="711860"/>
          </a:xfrm>
          <a:prstGeom prst="rect">
            <a:avLst/>
          </a:prstGeom>
        </p:spPr>
      </p:pic>
      <p:pic>
        <p:nvPicPr>
          <p:cNvPr id="20" name="Picture 19">
            <a:extLst>
              <a:ext uri="{FF2B5EF4-FFF2-40B4-BE49-F238E27FC236}">
                <a16:creationId xmlns:a16="http://schemas.microsoft.com/office/drawing/2014/main" id="{8C8C054E-2F43-EFF7-18DE-E671D51AA8C8}"/>
              </a:ext>
            </a:extLst>
          </p:cNvPr>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2919341" y="4338331"/>
            <a:ext cx="2257425" cy="666750"/>
          </a:xfrm>
          <a:prstGeom prst="rect">
            <a:avLst/>
          </a:prstGeom>
        </p:spPr>
      </p:pic>
      <p:graphicFrame>
        <p:nvGraphicFramePr>
          <p:cNvPr id="21" name="Object 20">
            <a:extLst>
              <a:ext uri="{FF2B5EF4-FFF2-40B4-BE49-F238E27FC236}">
                <a16:creationId xmlns:a16="http://schemas.microsoft.com/office/drawing/2014/main" id="{07132146-B814-FADE-5096-EFFA70FEB815}"/>
              </a:ext>
            </a:extLst>
          </p:cNvPr>
          <p:cNvGraphicFramePr>
            <a:graphicFrameLocks noChangeAspect="1"/>
          </p:cNvGraphicFramePr>
          <p:nvPr>
            <p:extLst>
              <p:ext uri="{D42A27DB-BD31-4B8C-83A1-F6EECF244321}">
                <p14:modId xmlns:p14="http://schemas.microsoft.com/office/powerpoint/2010/main" val="3136183899"/>
              </p:ext>
            </p:extLst>
          </p:nvPr>
        </p:nvGraphicFramePr>
        <p:xfrm>
          <a:off x="7225279" y="4383063"/>
          <a:ext cx="2141211" cy="896566"/>
        </p:xfrm>
        <a:graphic>
          <a:graphicData uri="http://schemas.openxmlformats.org/presentationml/2006/ole">
            <mc:AlternateContent xmlns:mc="http://schemas.openxmlformats.org/markup-compatibility/2006">
              <mc:Choice xmlns:v="urn:schemas-microsoft-com:vml" Requires="v">
                <p:oleObj name="PDF" r:id="rId14" imgW="0" imgH="360" progId="FoxitReader.Document">
                  <p:embed/>
                </p:oleObj>
              </mc:Choice>
              <mc:Fallback>
                <p:oleObj name="PDF" r:id="rId14" imgW="0" imgH="360" progId="FoxitReader.Document">
                  <p:embed/>
                  <p:pic>
                    <p:nvPicPr>
                      <p:cNvPr id="21" name="Object 20">
                        <a:extLst>
                          <a:ext uri="{FF2B5EF4-FFF2-40B4-BE49-F238E27FC236}">
                            <a16:creationId xmlns:a16="http://schemas.microsoft.com/office/drawing/2014/main" id="{07132146-B814-FADE-5096-EFFA70FEB815}"/>
                          </a:ext>
                        </a:extLst>
                      </p:cNvPr>
                      <p:cNvPicPr/>
                      <p:nvPr/>
                    </p:nvPicPr>
                    <p:blipFill>
                      <a:blip r:embed="rId15"/>
                      <a:stretch>
                        <a:fillRect/>
                      </a:stretch>
                    </p:blipFill>
                    <p:spPr>
                      <a:xfrm>
                        <a:off x="7225279" y="4383063"/>
                        <a:ext cx="2141211" cy="896566"/>
                      </a:xfrm>
                      <a:prstGeom prst="rect">
                        <a:avLst/>
                      </a:prstGeom>
                    </p:spPr>
                  </p:pic>
                </p:oleObj>
              </mc:Fallback>
            </mc:AlternateContent>
          </a:graphicData>
        </a:graphic>
      </p:graphicFrame>
      <p:pic>
        <p:nvPicPr>
          <p:cNvPr id="23" name="Picture 22">
            <a:extLst>
              <a:ext uri="{FF2B5EF4-FFF2-40B4-BE49-F238E27FC236}">
                <a16:creationId xmlns:a16="http://schemas.microsoft.com/office/drawing/2014/main" id="{64D641CE-461F-53A3-B45E-49F794DC4E79}"/>
              </a:ext>
            </a:extLst>
          </p:cNvPr>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6407514" y="5444571"/>
            <a:ext cx="1710047" cy="1174238"/>
          </a:xfrm>
          <a:prstGeom prst="rect">
            <a:avLst/>
          </a:prstGeom>
        </p:spPr>
      </p:pic>
      <p:pic>
        <p:nvPicPr>
          <p:cNvPr id="25" name="Picture 24">
            <a:extLst>
              <a:ext uri="{FF2B5EF4-FFF2-40B4-BE49-F238E27FC236}">
                <a16:creationId xmlns:a16="http://schemas.microsoft.com/office/drawing/2014/main" id="{CCAF3380-0D23-A397-19DE-280D88826E85}"/>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9439994" y="4471132"/>
            <a:ext cx="2523337" cy="552476"/>
          </a:xfrm>
          <a:prstGeom prst="rect">
            <a:avLst/>
          </a:prstGeom>
        </p:spPr>
      </p:pic>
      <p:pic>
        <p:nvPicPr>
          <p:cNvPr id="27" name="Picture 26">
            <a:extLst>
              <a:ext uri="{FF2B5EF4-FFF2-40B4-BE49-F238E27FC236}">
                <a16:creationId xmlns:a16="http://schemas.microsoft.com/office/drawing/2014/main" id="{D4C227E9-F655-61DE-F902-0CD10FF344EC}"/>
              </a:ext>
            </a:extLst>
          </p:cNvPr>
          <p:cNvPicPr>
            <a:picLocks noChangeAspect="1"/>
          </p:cNvPicPr>
          <p:nvPr/>
        </p:nvPicPr>
        <p:blipFill rotWithShape="1">
          <a:blip r:embed="rId18" cstate="email">
            <a:extLst>
              <a:ext uri="{28A0092B-C50C-407E-A947-70E740481C1C}">
                <a14:useLocalDpi xmlns:a14="http://schemas.microsoft.com/office/drawing/2010/main"/>
              </a:ext>
            </a:extLst>
          </a:blip>
          <a:srcRect/>
          <a:stretch/>
        </p:blipFill>
        <p:spPr>
          <a:xfrm>
            <a:off x="179760" y="5389732"/>
            <a:ext cx="1305672" cy="1263310"/>
          </a:xfrm>
          <a:prstGeom prst="rect">
            <a:avLst/>
          </a:prstGeom>
        </p:spPr>
      </p:pic>
      <p:pic>
        <p:nvPicPr>
          <p:cNvPr id="29" name="Picture 28">
            <a:extLst>
              <a:ext uri="{FF2B5EF4-FFF2-40B4-BE49-F238E27FC236}">
                <a16:creationId xmlns:a16="http://schemas.microsoft.com/office/drawing/2014/main" id="{A9475F88-A516-0184-61D7-99AF065E04CB}"/>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1660513" y="5377148"/>
            <a:ext cx="2694689" cy="1275894"/>
          </a:xfrm>
          <a:prstGeom prst="rect">
            <a:avLst/>
          </a:prstGeom>
        </p:spPr>
      </p:pic>
      <p:pic>
        <p:nvPicPr>
          <p:cNvPr id="31" name="Picture 30">
            <a:extLst>
              <a:ext uri="{FF2B5EF4-FFF2-40B4-BE49-F238E27FC236}">
                <a16:creationId xmlns:a16="http://schemas.microsoft.com/office/drawing/2014/main" id="{DD3739D2-1056-DB37-0C47-3D51B4895E22}"/>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8322876" y="5344410"/>
            <a:ext cx="1529443" cy="1529443"/>
          </a:xfrm>
          <a:prstGeom prst="rect">
            <a:avLst/>
          </a:prstGeom>
        </p:spPr>
      </p:pic>
      <p:pic>
        <p:nvPicPr>
          <p:cNvPr id="33" name="Picture 32">
            <a:extLst>
              <a:ext uri="{FF2B5EF4-FFF2-40B4-BE49-F238E27FC236}">
                <a16:creationId xmlns:a16="http://schemas.microsoft.com/office/drawing/2014/main" id="{3A65B241-D996-264A-FCFE-B2FC1CDA4533}"/>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10262948" y="5444571"/>
            <a:ext cx="1513967" cy="1329122"/>
          </a:xfrm>
          <a:prstGeom prst="rect">
            <a:avLst/>
          </a:prstGeom>
        </p:spPr>
      </p:pic>
      <p:pic>
        <p:nvPicPr>
          <p:cNvPr id="11" name="Picture 10">
            <a:extLst>
              <a:ext uri="{FF2B5EF4-FFF2-40B4-BE49-F238E27FC236}">
                <a16:creationId xmlns:a16="http://schemas.microsoft.com/office/drawing/2014/main" id="{84CC3143-4879-F22C-09F7-D7293C51C2EE}"/>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5625580" y="4229348"/>
            <a:ext cx="1295403" cy="862586"/>
          </a:xfrm>
          <a:prstGeom prst="rect">
            <a:avLst/>
          </a:prstGeom>
        </p:spPr>
      </p:pic>
    </p:spTree>
    <p:extLst>
      <p:ext uri="{BB962C8B-B14F-4D97-AF65-F5344CB8AC3E}">
        <p14:creationId xmlns:p14="http://schemas.microsoft.com/office/powerpoint/2010/main" val="3411309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There is a elephant that is standing in the dirt&#10;&#10;Description generated with high confidenc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08072" y="1761925"/>
            <a:ext cx="3198352" cy="2422148"/>
          </a:xfrm>
          <a:prstGeom prst="rect">
            <a:avLst/>
          </a:prstGeom>
        </p:spPr>
      </p:pic>
      <p:pic>
        <p:nvPicPr>
          <p:cNvPr id="3" name="Picture 2" descr="A car parked on the side of a building&#10;&#10;Description generated with high confidenc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94618" y="1805441"/>
            <a:ext cx="3297382" cy="2387832"/>
          </a:xfrm>
          <a:prstGeom prst="rect">
            <a:avLst/>
          </a:prstGeom>
        </p:spPr>
      </p:pic>
      <p:sp>
        <p:nvSpPr>
          <p:cNvPr id="4" name="Title 3"/>
          <p:cNvSpPr>
            <a:spLocks noGrp="1"/>
          </p:cNvSpPr>
          <p:nvPr>
            <p:ph type="title"/>
          </p:nvPr>
        </p:nvSpPr>
        <p:spPr/>
        <p:txBody>
          <a:bodyPr/>
          <a:lstStyle/>
          <a:p>
            <a:r>
              <a:rPr lang="en-IN" dirty="0">
                <a:solidFill>
                  <a:schemeClr val="bg1"/>
                </a:solidFill>
                <a:latin typeface="Epilogue" pitchFamily="2" charset="0"/>
              </a:rPr>
              <a:t>FEW PRINT ADS</a:t>
            </a:r>
          </a:p>
        </p:txBody>
      </p:sp>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63542" y="3976914"/>
            <a:ext cx="2353294" cy="2881086"/>
          </a:xfrm>
          <a:prstGeom prst="rect">
            <a:avLst/>
          </a:prstGeom>
        </p:spPr>
      </p:pic>
      <p:pic>
        <p:nvPicPr>
          <p:cNvPr id="6" name="Pictur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15637" y="3991429"/>
            <a:ext cx="2028983" cy="2866571"/>
          </a:xfrm>
          <a:prstGeom prst="rect">
            <a:avLst/>
          </a:prstGeom>
        </p:spPr>
      </p:pic>
      <p:pic>
        <p:nvPicPr>
          <p:cNvPr id="7" name="Picture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02515" y="3976914"/>
            <a:ext cx="2066503" cy="2881086"/>
          </a:xfrm>
          <a:prstGeom prst="rect">
            <a:avLst/>
          </a:prstGeom>
        </p:spPr>
      </p:pic>
      <p:pic>
        <p:nvPicPr>
          <p:cNvPr id="10" name="Picture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024493" y="3948925"/>
            <a:ext cx="2167507" cy="2909075"/>
          </a:xfrm>
          <a:prstGeom prst="rect">
            <a:avLst/>
          </a:prstGeom>
        </p:spPr>
      </p:pic>
      <p:pic>
        <p:nvPicPr>
          <p:cNvPr id="11" name="Picture 1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916180" y="3996639"/>
            <a:ext cx="1715363" cy="2861361"/>
          </a:xfrm>
          <a:prstGeom prst="rect">
            <a:avLst/>
          </a:prstGeom>
        </p:spPr>
      </p:pic>
      <p:pic>
        <p:nvPicPr>
          <p:cNvPr id="13" name="Picture 12" descr="A picture containing owl, bird of prey, bird, animal&#10;&#10;Description generated with very high confidence"/>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0" y="1778179"/>
            <a:ext cx="2847587" cy="2156510"/>
          </a:xfrm>
          <a:prstGeom prst="rect">
            <a:avLst/>
          </a:prstGeom>
        </p:spPr>
      </p:pic>
      <p:pic>
        <p:nvPicPr>
          <p:cNvPr id="17" name="Picture 16" descr="A picture containing screenshot&#10;&#10;Description generated with high confidence"/>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 y="3955653"/>
            <a:ext cx="1842655" cy="2902347"/>
          </a:xfrm>
          <a:prstGeom prst="rect">
            <a:avLst/>
          </a:prstGeom>
        </p:spPr>
      </p:pic>
      <p:pic>
        <p:nvPicPr>
          <p:cNvPr id="19" name="Picture 18" descr="A picture containing person&#10;&#10;Description generated with very high confidence"/>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874341" y="1770981"/>
            <a:ext cx="2847587" cy="2156510"/>
          </a:xfrm>
          <a:prstGeom prst="rect">
            <a:avLst/>
          </a:prstGeom>
        </p:spPr>
      </p:pic>
    </p:spTree>
    <p:extLst>
      <p:ext uri="{BB962C8B-B14F-4D97-AF65-F5344CB8AC3E}">
        <p14:creationId xmlns:p14="http://schemas.microsoft.com/office/powerpoint/2010/main" val="219160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bg1"/>
                </a:solidFill>
                <a:latin typeface="Epilogue" pitchFamily="2" charset="0"/>
              </a:rPr>
              <a:t>SOME COLLATERALS</a:t>
            </a:r>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895601" y="4329546"/>
            <a:ext cx="3671454" cy="2528454"/>
          </a:xfrm>
          <a:prstGeom prst="rect">
            <a:avLst/>
          </a:prstGeom>
        </p:spPr>
      </p:pic>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4689075"/>
            <a:ext cx="2867891" cy="2168925"/>
          </a:xfrm>
          <a:prstGeom prst="rect">
            <a:avLst/>
          </a:prstGeom>
        </p:spPr>
      </p:pic>
      <p:pic>
        <p:nvPicPr>
          <p:cNvPr id="8" name="Picture 7" descr="A picture containing text&#10;&#10;Description generated with very high confidence"/>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222253" y="1745673"/>
            <a:ext cx="3693637" cy="2687781"/>
          </a:xfrm>
          <a:prstGeom prst="rect">
            <a:avLst/>
          </a:prstGeom>
        </p:spPr>
      </p:pic>
      <p:pic>
        <p:nvPicPr>
          <p:cNvPr id="10" name="Picture 9" descr="A picture containing dish, food&#10;&#10;Description generated with high confidence"/>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0" y="2727757"/>
            <a:ext cx="3089564" cy="2189019"/>
          </a:xfrm>
          <a:prstGeom prst="rect">
            <a:avLst/>
          </a:prstGeom>
        </p:spPr>
      </p:pic>
      <p:pic>
        <p:nvPicPr>
          <p:cNvPr id="12" name="Picture 11"/>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345383" y="4530436"/>
            <a:ext cx="4876800" cy="2327564"/>
          </a:xfrm>
          <a:prstGeom prst="rect">
            <a:avLst/>
          </a:prstGeom>
        </p:spPr>
      </p:pic>
      <p:pic>
        <p:nvPicPr>
          <p:cNvPr id="14" name="Picture 13" descr="A picture containing text&#10;&#10;Description generated with high confidence"/>
          <p:cNvPicPr>
            <a:picLocks noChangeAspect="1"/>
          </p:cNvPicPr>
          <p:nvPr/>
        </p:nvPicPr>
        <p:blipFill rotWithShape="1">
          <a:blip r:embed="rId7" cstate="email">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a:ext>
            </a:extLst>
          </a:blip>
          <a:srcRect/>
          <a:stretch/>
        </p:blipFill>
        <p:spPr>
          <a:xfrm>
            <a:off x="8007929" y="1967346"/>
            <a:ext cx="3336758" cy="2521527"/>
          </a:xfrm>
          <a:prstGeom prst="rect">
            <a:avLst/>
          </a:prstGeom>
        </p:spPr>
      </p:pic>
      <p:pic>
        <p:nvPicPr>
          <p:cNvPr id="16" name="Picture 15" descr="A picture containing text&#10;&#10;Description generated with very high confidence"/>
          <p:cNvPicPr>
            <a:picLocks noChangeAspect="1"/>
          </p:cNvPicPr>
          <p:nvPr/>
        </p:nvPicPr>
        <p:blipFill rotWithShape="1">
          <a:blip r:embed="rId9" cstate="email">
            <a:extLst>
              <a:ext uri="{BEBA8EAE-BF5A-486C-A8C5-ECC9F3942E4B}">
                <a14:imgProps xmlns:a14="http://schemas.microsoft.com/office/drawing/2010/main">
                  <a14:imgLayer r:embed="rId10">
                    <a14:imgEffect>
                      <a14:sharpenSoften amount="5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5971305" y="1970508"/>
            <a:ext cx="1901103" cy="2519984"/>
          </a:xfrm>
          <a:prstGeom prst="rect">
            <a:avLst/>
          </a:prstGeom>
        </p:spPr>
      </p:pic>
    </p:spTree>
    <p:extLst>
      <p:ext uri="{BB962C8B-B14F-4D97-AF65-F5344CB8AC3E}">
        <p14:creationId xmlns:p14="http://schemas.microsoft.com/office/powerpoint/2010/main" val="1638462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941755" y="2979174"/>
            <a:ext cx="2173532" cy="3878826"/>
          </a:xfrm>
          <a:prstGeom prst="rect">
            <a:avLst/>
          </a:prstGeom>
        </p:spPr>
      </p:pic>
      <p:sp>
        <p:nvSpPr>
          <p:cNvPr id="2" name="Title 1"/>
          <p:cNvSpPr>
            <a:spLocks noGrp="1"/>
          </p:cNvSpPr>
          <p:nvPr>
            <p:ph type="title"/>
          </p:nvPr>
        </p:nvSpPr>
        <p:spPr/>
        <p:txBody>
          <a:bodyPr anchor="ctr">
            <a:normAutofit/>
          </a:bodyPr>
          <a:lstStyle/>
          <a:p>
            <a:pPr>
              <a:lnSpc>
                <a:spcPct val="100000"/>
              </a:lnSpc>
            </a:pPr>
            <a:r>
              <a:rPr lang="en-IN" dirty="0">
                <a:solidFill>
                  <a:schemeClr val="bg1"/>
                </a:solidFill>
                <a:latin typeface="Epilogue" pitchFamily="2" charset="0"/>
              </a:rPr>
              <a:t>BRANDING DISPLAY – TABLE TOP/FSU, GSB, DEMO UNITS</a:t>
            </a:r>
          </a:p>
        </p:txBody>
      </p:sp>
      <p:pic>
        <p:nvPicPr>
          <p:cNvPr id="4"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2997339"/>
            <a:ext cx="1941755" cy="3860661"/>
          </a:xfrm>
          <a:prstGeom prst="rect">
            <a:avLst/>
          </a:prstGeom>
        </p:spPr>
      </p:pic>
      <p:grpSp>
        <p:nvGrpSpPr>
          <p:cNvPr id="3" name="Group 2">
            <a:extLst>
              <a:ext uri="{FF2B5EF4-FFF2-40B4-BE49-F238E27FC236}">
                <a16:creationId xmlns:a16="http://schemas.microsoft.com/office/drawing/2014/main" id="{0BBAA34B-B691-107C-9E53-F078E5AE8589}"/>
              </a:ext>
            </a:extLst>
          </p:cNvPr>
          <p:cNvGrpSpPr/>
          <p:nvPr/>
        </p:nvGrpSpPr>
        <p:grpSpPr>
          <a:xfrm>
            <a:off x="4079277" y="1890702"/>
            <a:ext cx="3560343" cy="4957021"/>
            <a:chOff x="4079277" y="2444501"/>
            <a:chExt cx="3232519" cy="4500596"/>
          </a:xfrm>
        </p:grpSpPr>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34841" y="2444501"/>
              <a:ext cx="1676955" cy="2261739"/>
            </a:xfrm>
            <a:prstGeom prst="rect">
              <a:avLst/>
            </a:prstGeom>
          </p:spPr>
        </p:pic>
        <p:pic>
          <p:nvPicPr>
            <p:cNvPr id="10" name="Pictur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15287" y="4575062"/>
              <a:ext cx="3196509" cy="2370035"/>
            </a:xfrm>
            <a:prstGeom prst="rect">
              <a:avLst/>
            </a:prstGeom>
          </p:spPr>
        </p:pic>
        <p:pic>
          <p:nvPicPr>
            <p:cNvPr id="11" name="Picture 1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079277" y="2467382"/>
              <a:ext cx="1676955" cy="2261739"/>
            </a:xfrm>
            <a:prstGeom prst="rect">
              <a:avLst/>
            </a:prstGeom>
          </p:spPr>
        </p:pic>
      </p:grpSp>
      <p:pic>
        <p:nvPicPr>
          <p:cNvPr id="13" name="Picture 1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639620" y="1915903"/>
            <a:ext cx="4553069" cy="2563307"/>
          </a:xfrm>
          <a:prstGeom prst="rect">
            <a:avLst/>
          </a:prstGeom>
        </p:spPr>
      </p:pic>
      <p:pic>
        <p:nvPicPr>
          <p:cNvPr id="14" name="Picture 13"/>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7659787" y="4237702"/>
            <a:ext cx="4512735" cy="2620298"/>
          </a:xfrm>
          <a:prstGeom prst="rect">
            <a:avLst/>
          </a:prstGeom>
        </p:spPr>
      </p:pic>
      <p:pic>
        <p:nvPicPr>
          <p:cNvPr id="12" name="Picture 11"/>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 y="1736574"/>
            <a:ext cx="4079277" cy="1336880"/>
          </a:xfrm>
          <a:prstGeom prst="rect">
            <a:avLst/>
          </a:prstGeom>
        </p:spPr>
      </p:pic>
    </p:spTree>
    <p:extLst>
      <p:ext uri="{BB962C8B-B14F-4D97-AF65-F5344CB8AC3E}">
        <p14:creationId xmlns:p14="http://schemas.microsoft.com/office/powerpoint/2010/main" val="2593976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67635" y="752194"/>
            <a:ext cx="5405718" cy="3040717"/>
          </a:xfrm>
          <a:prstGeom prst="rect">
            <a:avLst/>
          </a:prstGeom>
        </p:spPr>
      </p:pic>
      <p:sp>
        <p:nvSpPr>
          <p:cNvPr id="2" name="Title 1"/>
          <p:cNvSpPr>
            <a:spLocks noGrp="1"/>
          </p:cNvSpPr>
          <p:nvPr>
            <p:ph type="title"/>
          </p:nvPr>
        </p:nvSpPr>
        <p:spPr/>
        <p:txBody>
          <a:bodyPr>
            <a:normAutofit/>
          </a:bodyPr>
          <a:lstStyle/>
          <a:p>
            <a:r>
              <a:rPr lang="en-IN" dirty="0">
                <a:solidFill>
                  <a:schemeClr val="bg1"/>
                </a:solidFill>
                <a:latin typeface="Epilogue" pitchFamily="2" charset="0"/>
              </a:rPr>
              <a:t>PROWELD INDUSTRIES – MECHAUTO FEB 2019, LUDHIANA</a:t>
            </a:r>
          </a:p>
        </p:txBody>
      </p:sp>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3730748"/>
            <a:ext cx="4018069" cy="3127252"/>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1" y="752278"/>
            <a:ext cx="4040337" cy="3030253"/>
          </a:xfrm>
          <a:prstGeom prst="rect">
            <a:avLst/>
          </a:prstGeom>
        </p:spPr>
      </p:pic>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017051" y="3708248"/>
            <a:ext cx="4199670" cy="3149752"/>
          </a:xfrm>
          <a:prstGeom prst="rect">
            <a:avLst/>
          </a:prstGeom>
        </p:spPr>
      </p:pic>
      <p:pic>
        <p:nvPicPr>
          <p:cNvPr id="9" name="Picture 8"/>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062175" y="3670479"/>
            <a:ext cx="4129825" cy="3187521"/>
          </a:xfrm>
          <a:prstGeom prst="rect">
            <a:avLst/>
          </a:prstGeom>
        </p:spPr>
      </p:pic>
      <p:pic>
        <p:nvPicPr>
          <p:cNvPr id="10" name="Picture 9"/>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049295" y="763075"/>
            <a:ext cx="4142705" cy="2946040"/>
          </a:xfrm>
          <a:prstGeom prst="rect">
            <a:avLst/>
          </a:prstGeom>
        </p:spPr>
      </p:pic>
    </p:spTree>
    <p:extLst>
      <p:ext uri="{BB962C8B-B14F-4D97-AF65-F5344CB8AC3E}">
        <p14:creationId xmlns:p14="http://schemas.microsoft.com/office/powerpoint/2010/main" val="2005778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Epilogue" pitchFamily="2" charset="0"/>
              </a:rPr>
              <a:t>SPARK ENGINEERING – JUNE 2019, RIDEASIA2019, DELHI</a:t>
            </a:r>
            <a:endParaRPr lang="en-IN" dirty="0">
              <a:solidFill>
                <a:schemeClr val="bg1"/>
              </a:solidFill>
              <a:latin typeface="Epilogue" pitchFamily="2" charset="0"/>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88218" y="3724834"/>
            <a:ext cx="4177553" cy="3133165"/>
          </a:xfrm>
          <a:prstGeom prst="rect">
            <a:avLst/>
          </a:prstGeom>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96519" y="3711388"/>
            <a:ext cx="4195482" cy="3146612"/>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701302"/>
            <a:ext cx="4208929" cy="3156697"/>
          </a:xfrm>
          <a:prstGeom prst="rect">
            <a:avLst/>
          </a:prstGeom>
        </p:spPr>
      </p:pic>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13647" y="806824"/>
            <a:ext cx="1619026" cy="2891117"/>
          </a:xfrm>
          <a:prstGeom prst="rect">
            <a:avLst/>
          </a:prstGeom>
        </p:spPr>
      </p:pic>
      <p:pic>
        <p:nvPicPr>
          <p:cNvPr id="9" name="Picture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160059" y="812505"/>
            <a:ext cx="3876161" cy="2907121"/>
          </a:xfrm>
          <a:prstGeom prst="rect">
            <a:avLst/>
          </a:prstGeom>
        </p:spPr>
      </p:pic>
      <p:pic>
        <p:nvPicPr>
          <p:cNvPr id="10" name="Picture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914602" y="796386"/>
            <a:ext cx="5277398" cy="2955343"/>
          </a:xfrm>
          <a:prstGeom prst="rect">
            <a:avLst/>
          </a:prstGeom>
        </p:spPr>
      </p:pic>
      <p:pic>
        <p:nvPicPr>
          <p:cNvPr id="11" name="Picture 1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0" y="793376"/>
            <a:ext cx="1626557" cy="2904566"/>
          </a:xfrm>
          <a:prstGeom prst="rect">
            <a:avLst/>
          </a:prstGeom>
        </p:spPr>
      </p:pic>
    </p:spTree>
    <p:extLst>
      <p:ext uri="{BB962C8B-B14F-4D97-AF65-F5344CB8AC3E}">
        <p14:creationId xmlns:p14="http://schemas.microsoft.com/office/powerpoint/2010/main" val="36230588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89060" y="2655795"/>
            <a:ext cx="5602940" cy="4202205"/>
          </a:xfrm>
          <a:prstGeom prst="rect">
            <a:avLst/>
          </a:prstGeom>
        </p:spPr>
      </p:pic>
      <p:sp>
        <p:nvSpPr>
          <p:cNvPr id="2" name="Title 1"/>
          <p:cNvSpPr>
            <a:spLocks noGrp="1"/>
          </p:cNvSpPr>
          <p:nvPr>
            <p:ph type="title"/>
          </p:nvPr>
        </p:nvSpPr>
        <p:spPr/>
        <p:txBody>
          <a:bodyPr/>
          <a:lstStyle/>
          <a:p>
            <a:r>
              <a:rPr lang="en-US" dirty="0">
                <a:solidFill>
                  <a:schemeClr val="bg1"/>
                </a:solidFill>
                <a:latin typeface="Epilogue" pitchFamily="2" charset="0"/>
              </a:rPr>
              <a:t>LUCKY EXPORTS – JUNE 2019, RIDEASIA2019, DELHI</a:t>
            </a:r>
            <a:endParaRPr lang="en-IN" dirty="0">
              <a:solidFill>
                <a:schemeClr val="bg1"/>
              </a:solidFill>
              <a:latin typeface="Epilogue" pitchFamily="2" charset="0"/>
            </a:endParaRP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90015"/>
            <a:ext cx="3213847" cy="2410385"/>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 y="3168127"/>
            <a:ext cx="6589059" cy="3689873"/>
          </a:xfrm>
          <a:prstGeom prst="rect">
            <a:avLst/>
          </a:prstGeom>
        </p:spPr>
      </p:pic>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02396" y="793376"/>
            <a:ext cx="4927957" cy="2394679"/>
          </a:xfrm>
          <a:prstGeom prst="rect">
            <a:avLst/>
          </a:prstGeom>
        </p:spPr>
      </p:pic>
      <p:pic>
        <p:nvPicPr>
          <p:cNvPr id="9" name="Picture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29765" y="775617"/>
            <a:ext cx="4962235" cy="2411336"/>
          </a:xfrm>
          <a:prstGeom prst="rect">
            <a:avLst/>
          </a:prstGeom>
        </p:spPr>
      </p:pic>
    </p:spTree>
    <p:extLst>
      <p:ext uri="{BB962C8B-B14F-4D97-AF65-F5344CB8AC3E}">
        <p14:creationId xmlns:p14="http://schemas.microsoft.com/office/powerpoint/2010/main" val="2705041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006188" y="3442380"/>
            <a:ext cx="8890260" cy="3385755"/>
            <a:chOff x="2876313" y="4238170"/>
            <a:chExt cx="6879104" cy="2619829"/>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62313" y="4238170"/>
              <a:ext cx="3493104" cy="2619828"/>
            </a:xfrm>
            <a:prstGeom prst="rect">
              <a:avLst/>
            </a:prstGeom>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76313" y="4238171"/>
              <a:ext cx="3493104" cy="2619828"/>
            </a:xfrm>
            <a:prstGeom prst="rect">
              <a:avLst/>
            </a:prstGeom>
          </p:spPr>
        </p:pic>
      </p:grpSp>
      <p:grpSp>
        <p:nvGrpSpPr>
          <p:cNvPr id="16" name="Group 15"/>
          <p:cNvGrpSpPr/>
          <p:nvPr/>
        </p:nvGrpSpPr>
        <p:grpSpPr>
          <a:xfrm>
            <a:off x="1870735" y="3472245"/>
            <a:ext cx="8890260" cy="3385755"/>
            <a:chOff x="2876313" y="4238170"/>
            <a:chExt cx="6879104" cy="2619829"/>
          </a:xfrm>
        </p:grpSpPr>
        <p:pic>
          <p:nvPicPr>
            <p:cNvPr id="18" name="Picture 1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62313" y="4238170"/>
              <a:ext cx="3493104" cy="2619828"/>
            </a:xfrm>
            <a:prstGeom prst="rect">
              <a:avLst/>
            </a:prstGeom>
          </p:spPr>
        </p:pic>
        <p:pic>
          <p:nvPicPr>
            <p:cNvPr id="19" name="Picture 1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76313" y="4238171"/>
              <a:ext cx="3493104" cy="2619828"/>
            </a:xfrm>
            <a:prstGeom prst="rect">
              <a:avLst/>
            </a:prstGeom>
          </p:spPr>
        </p:pic>
      </p:grpSp>
      <p:sp>
        <p:nvSpPr>
          <p:cNvPr id="2" name="Title 1"/>
          <p:cNvSpPr>
            <a:spLocks noGrp="1"/>
          </p:cNvSpPr>
          <p:nvPr>
            <p:ph type="title"/>
          </p:nvPr>
        </p:nvSpPr>
        <p:spPr/>
        <p:txBody>
          <a:bodyPr/>
          <a:lstStyle/>
          <a:p>
            <a:r>
              <a:rPr lang="en-IN" dirty="0">
                <a:solidFill>
                  <a:schemeClr val="bg1"/>
                </a:solidFill>
                <a:latin typeface="Epilogue" pitchFamily="2" charset="0"/>
              </a:rPr>
              <a:t>OTHER EXHIBITIONS- STALL FABRICATION</a:t>
            </a:r>
          </a:p>
        </p:txBody>
      </p:sp>
      <p:pic>
        <p:nvPicPr>
          <p:cNvPr id="9" name="Picture 9" descr="IMG_2221.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9739086" y="3445775"/>
            <a:ext cx="2452914" cy="1704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IMG_2211.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9734199" y="5150190"/>
            <a:ext cx="2457801" cy="1707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5060929"/>
            <a:ext cx="2876312" cy="1797071"/>
          </a:xfrm>
          <a:prstGeom prst="rect">
            <a:avLst/>
          </a:prstGeom>
        </p:spPr>
      </p:pic>
      <p:pic>
        <p:nvPicPr>
          <p:cNvPr id="22" name="Picture 2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3292506"/>
            <a:ext cx="2859981" cy="1786866"/>
          </a:xfrm>
          <a:prstGeom prst="rect">
            <a:avLst/>
          </a:prstGeom>
        </p:spPr>
      </p:pic>
      <p:grpSp>
        <p:nvGrpSpPr>
          <p:cNvPr id="5" name="Group 4"/>
          <p:cNvGrpSpPr/>
          <p:nvPr/>
        </p:nvGrpSpPr>
        <p:grpSpPr>
          <a:xfrm>
            <a:off x="0" y="789710"/>
            <a:ext cx="8760358" cy="2670742"/>
            <a:chOff x="0" y="789710"/>
            <a:chExt cx="8209478" cy="2502797"/>
          </a:xfrm>
        </p:grpSpPr>
        <p:pic>
          <p:nvPicPr>
            <p:cNvPr id="10" name="Picture 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0" y="789713"/>
              <a:ext cx="3760066" cy="2502794"/>
            </a:xfrm>
            <a:prstGeom prst="rect">
              <a:avLst/>
            </a:prstGeom>
          </p:spPr>
        </p:pic>
        <p:pic>
          <p:nvPicPr>
            <p:cNvPr id="11" name="Picture 10"/>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760066" y="789710"/>
              <a:ext cx="4449412" cy="2502795"/>
            </a:xfrm>
            <a:prstGeom prst="rect">
              <a:avLst/>
            </a:prstGeom>
          </p:spPr>
        </p:pic>
      </p:grpSp>
      <p:pic>
        <p:nvPicPr>
          <p:cNvPr id="12" name="Picture 11"/>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617528" y="765274"/>
            <a:ext cx="3593570" cy="2695178"/>
          </a:xfrm>
          <a:prstGeom prst="rect">
            <a:avLst/>
          </a:prstGeom>
        </p:spPr>
      </p:pic>
    </p:spTree>
    <p:extLst>
      <p:ext uri="{BB962C8B-B14F-4D97-AF65-F5344CB8AC3E}">
        <p14:creationId xmlns:p14="http://schemas.microsoft.com/office/powerpoint/2010/main" val="4010330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Epilogue" pitchFamily="2" charset="0"/>
              </a:rPr>
              <a:t>STORE BRANDING – JULY 2019</a:t>
            </a:r>
            <a:endParaRPr lang="en-IN" dirty="0">
              <a:solidFill>
                <a:schemeClr val="bg1"/>
              </a:solidFill>
              <a:latin typeface="Epilogue" pitchFamily="2" charset="0"/>
            </a:endParaRP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427667"/>
            <a:ext cx="3322749" cy="4430333"/>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12686" y="4623514"/>
            <a:ext cx="2979314" cy="2234485"/>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65478" y="768457"/>
            <a:ext cx="3026522" cy="4035362"/>
          </a:xfrm>
          <a:prstGeom prst="rect">
            <a:avLst/>
          </a:prstGeom>
        </p:spPr>
      </p:pic>
      <p:pic>
        <p:nvPicPr>
          <p:cNvPr id="9" name="Picture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26533" y="2446986"/>
            <a:ext cx="5881352" cy="4411014"/>
          </a:xfrm>
          <a:prstGeom prst="rect">
            <a:avLst/>
          </a:prstGeom>
        </p:spPr>
      </p:pic>
      <p:pic>
        <p:nvPicPr>
          <p:cNvPr id="11" name="Picture 1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86906" y="767425"/>
            <a:ext cx="3424271" cy="2568203"/>
          </a:xfrm>
          <a:prstGeom prst="rect">
            <a:avLst/>
          </a:prstGeom>
        </p:spPr>
      </p:pic>
      <p:pic>
        <p:nvPicPr>
          <p:cNvPr id="12" name="Picture 1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621987" y="788636"/>
            <a:ext cx="2212142" cy="1659107"/>
          </a:xfrm>
          <a:prstGeom prst="rect">
            <a:avLst/>
          </a:prstGeom>
        </p:spPr>
      </p:pic>
      <p:pic>
        <p:nvPicPr>
          <p:cNvPr id="13" name="Picture 12"/>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 y="785611"/>
            <a:ext cx="3923105" cy="1700012"/>
          </a:xfrm>
          <a:prstGeom prst="rect">
            <a:avLst/>
          </a:prstGeom>
        </p:spPr>
      </p:pic>
    </p:spTree>
    <p:extLst>
      <p:ext uri="{BB962C8B-B14F-4D97-AF65-F5344CB8AC3E}">
        <p14:creationId xmlns:p14="http://schemas.microsoft.com/office/powerpoint/2010/main" val="183011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035899" y="785611"/>
            <a:ext cx="6156101" cy="6072389"/>
          </a:xfrm>
          <a:prstGeom prst="rect">
            <a:avLst/>
          </a:prstGeom>
        </p:spPr>
      </p:pic>
      <p:sp>
        <p:nvSpPr>
          <p:cNvPr id="2" name="Title 1"/>
          <p:cNvSpPr>
            <a:spLocks noGrp="1"/>
          </p:cNvSpPr>
          <p:nvPr>
            <p:ph type="title"/>
          </p:nvPr>
        </p:nvSpPr>
        <p:spPr/>
        <p:txBody>
          <a:bodyPr/>
          <a:lstStyle/>
          <a:p>
            <a:r>
              <a:rPr lang="en-US" dirty="0">
                <a:solidFill>
                  <a:schemeClr val="bg1"/>
                </a:solidFill>
                <a:latin typeface="Epilogue" pitchFamily="2" charset="0"/>
              </a:rPr>
              <a:t>GROFERS MARKET ACTIVITY – MEERUT &amp; BHIWADI APR2019</a:t>
            </a:r>
            <a:endParaRPr lang="en-IN" dirty="0">
              <a:solidFill>
                <a:schemeClr val="bg1"/>
              </a:solidFill>
              <a:latin typeface="Epilogue" pitchFamily="2" charset="0"/>
            </a:endParaRPr>
          </a:p>
        </p:txBody>
      </p:sp>
      <p:pic>
        <p:nvPicPr>
          <p:cNvPr id="4"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774048" y="3387144"/>
            <a:ext cx="2266144" cy="3470856"/>
          </a:xfrm>
          <a:prstGeom prst="rect">
            <a:avLst/>
          </a:prstGeom>
        </p:spPr>
      </p:pic>
      <p:pic>
        <p:nvPicPr>
          <p:cNvPr id="5" name="Picture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3352490"/>
            <a:ext cx="3799267" cy="3505510"/>
          </a:xfrm>
          <a:prstGeom prst="rect">
            <a:avLst/>
          </a:prstGeom>
        </p:spPr>
      </p:pic>
      <p:grpSp>
        <p:nvGrpSpPr>
          <p:cNvPr id="8" name="Group 7"/>
          <p:cNvGrpSpPr/>
          <p:nvPr/>
        </p:nvGrpSpPr>
        <p:grpSpPr>
          <a:xfrm>
            <a:off x="0" y="741668"/>
            <a:ext cx="6027313" cy="2684112"/>
            <a:chOff x="575330" y="741668"/>
            <a:chExt cx="4986188" cy="2220473"/>
          </a:xfrm>
        </p:grpSpPr>
        <p:pic>
          <p:nvPicPr>
            <p:cNvPr id="3" name="Picture 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957849" y="759854"/>
              <a:ext cx="2603669" cy="2202287"/>
            </a:xfrm>
            <a:prstGeom prst="rect">
              <a:avLst/>
            </a:prstGeom>
          </p:spPr>
        </p:pic>
        <p:pic>
          <p:nvPicPr>
            <p:cNvPr id="7" name="Picture 6"/>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75330" y="741668"/>
              <a:ext cx="2385301" cy="2220473"/>
            </a:xfrm>
            <a:prstGeom prst="rect">
              <a:avLst/>
            </a:prstGeom>
          </p:spPr>
        </p:pic>
      </p:grpSp>
    </p:spTree>
    <p:extLst>
      <p:ext uri="{BB962C8B-B14F-4D97-AF65-F5344CB8AC3E}">
        <p14:creationId xmlns:p14="http://schemas.microsoft.com/office/powerpoint/2010/main" val="11786258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bg1"/>
                </a:solidFill>
              </a:rPr>
              <a:t>OTHER BRANDING – WALLPAPERS / WALL /GLASS BRANDING</a:t>
            </a:r>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989231"/>
            <a:ext cx="3825025" cy="2868769"/>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3386645" y="4320364"/>
            <a:ext cx="2900156" cy="2175117"/>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95493" y="3998042"/>
            <a:ext cx="3829035" cy="2859958"/>
          </a:xfrm>
          <a:prstGeom prst="rect">
            <a:avLst/>
          </a:prstGeom>
        </p:spPr>
      </p:pic>
      <p:pic>
        <p:nvPicPr>
          <p:cNvPr id="3" name="Picture 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914132" y="759265"/>
            <a:ext cx="2345000" cy="3232425"/>
          </a:xfrm>
          <a:prstGeom prst="rect">
            <a:avLst/>
          </a:prstGeom>
        </p:spPr>
      </p:pic>
      <p:pic>
        <p:nvPicPr>
          <p:cNvPr id="4" name="Picture 3"/>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0" y="759265"/>
            <a:ext cx="3928056" cy="3223744"/>
          </a:xfrm>
          <a:prstGeom prst="rect">
            <a:avLst/>
          </a:prstGeom>
        </p:spPr>
      </p:pic>
      <p:pic>
        <p:nvPicPr>
          <p:cNvPr id="5" name="Picture 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251125" y="759265"/>
            <a:ext cx="1816110" cy="3228640"/>
          </a:xfrm>
          <a:prstGeom prst="rect">
            <a:avLst/>
          </a:prstGeom>
        </p:spPr>
      </p:pic>
      <p:pic>
        <p:nvPicPr>
          <p:cNvPr id="6" name="Picture 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014060" y="759265"/>
            <a:ext cx="1818667" cy="3233186"/>
          </a:xfrm>
          <a:prstGeom prst="rect">
            <a:avLst/>
          </a:prstGeom>
        </p:spPr>
      </p:pic>
      <p:pic>
        <p:nvPicPr>
          <p:cNvPr id="10" name="Picture 9"/>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354096" y="3992451"/>
            <a:ext cx="3837904" cy="2878428"/>
          </a:xfrm>
          <a:prstGeom prst="rect">
            <a:avLst/>
          </a:prstGeom>
        </p:spPr>
      </p:pic>
      <p:pic>
        <p:nvPicPr>
          <p:cNvPr id="11" name="Picture 10"/>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760290" y="759265"/>
            <a:ext cx="2431710" cy="3242280"/>
          </a:xfrm>
          <a:prstGeom prst="rect">
            <a:avLst/>
          </a:prstGeom>
        </p:spPr>
      </p:pic>
    </p:spTree>
    <p:extLst>
      <p:ext uri="{BB962C8B-B14F-4D97-AF65-F5344CB8AC3E}">
        <p14:creationId xmlns:p14="http://schemas.microsoft.com/office/powerpoint/2010/main" val="31148676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8B0B2E-3CDE-53CB-E64A-15389F794F8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68810" y="725072"/>
            <a:ext cx="2508660" cy="3570659"/>
          </a:xfrm>
          <a:prstGeom prst="rect">
            <a:avLst/>
          </a:prstGeom>
        </p:spPr>
      </p:pic>
      <p:pic>
        <p:nvPicPr>
          <p:cNvPr id="5" name="Picture 4">
            <a:extLst>
              <a:ext uri="{FF2B5EF4-FFF2-40B4-BE49-F238E27FC236}">
                <a16:creationId xmlns:a16="http://schemas.microsoft.com/office/drawing/2014/main" id="{8A5A625D-6CD1-4814-B26C-8D7DF3C4A4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02181" y="725782"/>
            <a:ext cx="2508660" cy="3570659"/>
          </a:xfrm>
          <a:prstGeom prst="rect">
            <a:avLst/>
          </a:prstGeom>
        </p:spPr>
      </p:pic>
      <p:pic>
        <p:nvPicPr>
          <p:cNvPr id="7" name="Picture 6">
            <a:extLst>
              <a:ext uri="{FF2B5EF4-FFF2-40B4-BE49-F238E27FC236}">
                <a16:creationId xmlns:a16="http://schemas.microsoft.com/office/drawing/2014/main" id="{857DE7B1-A5FB-022B-A29E-365C687259F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91537" y="717161"/>
            <a:ext cx="2508660" cy="3570659"/>
          </a:xfrm>
          <a:prstGeom prst="rect">
            <a:avLst/>
          </a:prstGeom>
        </p:spPr>
      </p:pic>
      <p:pic>
        <p:nvPicPr>
          <p:cNvPr id="9" name="Picture 8">
            <a:extLst>
              <a:ext uri="{FF2B5EF4-FFF2-40B4-BE49-F238E27FC236}">
                <a16:creationId xmlns:a16="http://schemas.microsoft.com/office/drawing/2014/main" id="{9EBA983E-63B8-FFCB-E328-DD92FB85DB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27016" y="3576446"/>
            <a:ext cx="2075008" cy="3184698"/>
          </a:xfrm>
          <a:prstGeom prst="rect">
            <a:avLst/>
          </a:prstGeom>
        </p:spPr>
      </p:pic>
      <p:pic>
        <p:nvPicPr>
          <p:cNvPr id="11" name="Picture 10">
            <a:extLst>
              <a:ext uri="{FF2B5EF4-FFF2-40B4-BE49-F238E27FC236}">
                <a16:creationId xmlns:a16="http://schemas.microsoft.com/office/drawing/2014/main" id="{34F4079E-236C-A979-210F-2DEA8A47D29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18445" y="1729005"/>
            <a:ext cx="3538908" cy="2597559"/>
          </a:xfrm>
          <a:prstGeom prst="rect">
            <a:avLst/>
          </a:prstGeom>
        </p:spPr>
      </p:pic>
      <p:pic>
        <p:nvPicPr>
          <p:cNvPr id="13" name="Picture 12">
            <a:extLst>
              <a:ext uri="{FF2B5EF4-FFF2-40B4-BE49-F238E27FC236}">
                <a16:creationId xmlns:a16="http://schemas.microsoft.com/office/drawing/2014/main" id="{1E29562B-C02B-22C2-0BFE-379A226EAE4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276631" y="4043706"/>
            <a:ext cx="2634441" cy="2597559"/>
          </a:xfrm>
          <a:prstGeom prst="rect">
            <a:avLst/>
          </a:prstGeom>
        </p:spPr>
      </p:pic>
      <p:pic>
        <p:nvPicPr>
          <p:cNvPr id="15" name="Picture 14">
            <a:extLst>
              <a:ext uri="{FF2B5EF4-FFF2-40B4-BE49-F238E27FC236}">
                <a16:creationId xmlns:a16="http://schemas.microsoft.com/office/drawing/2014/main" id="{1C360DE3-8242-89D1-7FEB-E2BF36530E0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637985" y="4072409"/>
            <a:ext cx="2634441" cy="2597559"/>
          </a:xfrm>
          <a:prstGeom prst="rect">
            <a:avLst/>
          </a:prstGeom>
        </p:spPr>
      </p:pic>
      <p:pic>
        <p:nvPicPr>
          <p:cNvPr id="17" name="Picture 16">
            <a:extLst>
              <a:ext uri="{FF2B5EF4-FFF2-40B4-BE49-F238E27FC236}">
                <a16:creationId xmlns:a16="http://schemas.microsoft.com/office/drawing/2014/main" id="{59470848-8D43-AF72-FB73-5420A4E2D1A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008672" y="4063788"/>
            <a:ext cx="2634441" cy="2597559"/>
          </a:xfrm>
          <a:prstGeom prst="rect">
            <a:avLst/>
          </a:prstGeom>
        </p:spPr>
      </p:pic>
      <p:pic>
        <p:nvPicPr>
          <p:cNvPr id="19" name="Picture 18">
            <a:extLst>
              <a:ext uri="{FF2B5EF4-FFF2-40B4-BE49-F238E27FC236}">
                <a16:creationId xmlns:a16="http://schemas.microsoft.com/office/drawing/2014/main" id="{4248BB35-1473-AE13-02D8-1AB349E00AA9}"/>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426010" y="4073829"/>
            <a:ext cx="2634441" cy="2597559"/>
          </a:xfrm>
          <a:prstGeom prst="rect">
            <a:avLst/>
          </a:prstGeom>
        </p:spPr>
      </p:pic>
      <p:sp>
        <p:nvSpPr>
          <p:cNvPr id="20" name="Title 1">
            <a:extLst>
              <a:ext uri="{FF2B5EF4-FFF2-40B4-BE49-F238E27FC236}">
                <a16:creationId xmlns:a16="http://schemas.microsoft.com/office/drawing/2014/main" id="{3E2D5BFD-053D-955B-1A16-23FDFC863ABA}"/>
              </a:ext>
            </a:extLst>
          </p:cNvPr>
          <p:cNvSpPr txBox="1">
            <a:spLocks/>
          </p:cNvSpPr>
          <p:nvPr/>
        </p:nvSpPr>
        <p:spPr>
          <a:xfrm>
            <a:off x="0" y="10277"/>
            <a:ext cx="12192000" cy="767639"/>
          </a:xfrm>
          <a:prstGeom prst="rect">
            <a:avLst/>
          </a:prstGeom>
        </p:spPr>
        <p:txBody>
          <a:bodyPr/>
          <a:lstStyle>
            <a:lvl1pPr algn="ctr" defTabSz="914400" rtl="0" eaLnBrk="1" latinLnBrk="0" hangingPunct="1">
              <a:lnSpc>
                <a:spcPct val="90000"/>
              </a:lnSpc>
              <a:spcBef>
                <a:spcPct val="0"/>
              </a:spcBef>
              <a:buNone/>
              <a:defRPr sz="3000" kern="1200">
                <a:solidFill>
                  <a:srgbClr val="1F8A99"/>
                </a:solidFill>
                <a:latin typeface="Aller" panose="020B0503030302020204" pitchFamily="34" charset="0"/>
                <a:ea typeface="+mj-ea"/>
                <a:cs typeface="+mj-cs"/>
              </a:defRPr>
            </a:lvl1pPr>
          </a:lstStyle>
          <a:p>
            <a:r>
              <a:rPr lang="en-IN" dirty="0">
                <a:solidFill>
                  <a:schemeClr val="bg1"/>
                </a:solidFill>
              </a:rPr>
              <a:t>Packaging </a:t>
            </a:r>
            <a:r>
              <a:rPr lang="en-IN" dirty="0" err="1">
                <a:solidFill>
                  <a:schemeClr val="bg1"/>
                </a:solidFill>
              </a:rPr>
              <a:t>Desing</a:t>
            </a:r>
            <a:endParaRPr lang="en-IN" dirty="0">
              <a:solidFill>
                <a:schemeClr val="bg1"/>
              </a:solidFill>
            </a:endParaRPr>
          </a:p>
        </p:txBody>
      </p:sp>
    </p:spTree>
    <p:extLst>
      <p:ext uri="{BB962C8B-B14F-4D97-AF65-F5344CB8AC3E}">
        <p14:creationId xmlns:p14="http://schemas.microsoft.com/office/powerpoint/2010/main" val="31723744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F25607-8C02-CD87-78BB-5CFD90A63E24}"/>
              </a:ext>
            </a:extLst>
          </p:cNvPr>
          <p:cNvSpPr>
            <a:spLocks noGrp="1"/>
          </p:cNvSpPr>
          <p:nvPr>
            <p:ph type="title"/>
          </p:nvPr>
        </p:nvSpPr>
        <p:spPr/>
        <p:txBody>
          <a:bodyPr/>
          <a:lstStyle/>
          <a:p>
            <a:r>
              <a:rPr lang="en-US" dirty="0">
                <a:solidFill>
                  <a:srgbClr val="C00000"/>
                </a:solidFill>
              </a:rPr>
              <a:t>02. </a:t>
            </a:r>
            <a:r>
              <a:rPr lang="en-US" dirty="0"/>
              <a:t>Web &amp; Digital Services</a:t>
            </a:r>
          </a:p>
        </p:txBody>
      </p:sp>
      <p:sp>
        <p:nvSpPr>
          <p:cNvPr id="4" name="Text Placeholder 3">
            <a:extLst>
              <a:ext uri="{FF2B5EF4-FFF2-40B4-BE49-F238E27FC236}">
                <a16:creationId xmlns:a16="http://schemas.microsoft.com/office/drawing/2014/main" id="{75DCC63F-E0EC-9C23-F5F6-0CB6F35B80A1}"/>
              </a:ext>
            </a:extLst>
          </p:cNvPr>
          <p:cNvSpPr>
            <a:spLocks noGrp="1"/>
          </p:cNvSpPr>
          <p:nvPr>
            <p:ph type="body" idx="1"/>
          </p:nvPr>
        </p:nvSpPr>
        <p:spPr/>
        <p:txBody>
          <a:bodyPr/>
          <a:lstStyle/>
          <a:p>
            <a:r>
              <a:rPr lang="en-US" dirty="0"/>
              <a:t>We offer a wholesome experience that creates a medium of communication that works for your business.</a:t>
            </a:r>
          </a:p>
        </p:txBody>
      </p:sp>
      <p:sp>
        <p:nvSpPr>
          <p:cNvPr id="5" name="Rectangle 4">
            <a:extLst>
              <a:ext uri="{FF2B5EF4-FFF2-40B4-BE49-F238E27FC236}">
                <a16:creationId xmlns:a16="http://schemas.microsoft.com/office/drawing/2014/main" id="{B53D3363-C414-090F-4D08-C923EE280746}"/>
              </a:ext>
            </a:extLst>
          </p:cNvPr>
          <p:cNvSpPr/>
          <p:nvPr/>
        </p:nvSpPr>
        <p:spPr>
          <a:xfrm>
            <a:off x="0" y="5850382"/>
            <a:ext cx="12192000" cy="3728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43B58BC-7052-A097-4A50-CFB9B4D120DD}"/>
              </a:ext>
            </a:extLst>
          </p:cNvPr>
          <p:cNvSpPr txBox="1"/>
          <p:nvPr/>
        </p:nvSpPr>
        <p:spPr>
          <a:xfrm>
            <a:off x="292963" y="5850382"/>
            <a:ext cx="2350323"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srgbClr val="C00000"/>
                </a:solidFill>
              </a:rPr>
              <a:t>Web &amp; Mobile Apps</a:t>
            </a:r>
          </a:p>
        </p:txBody>
      </p:sp>
      <p:sp>
        <p:nvSpPr>
          <p:cNvPr id="6" name="TextBox 5">
            <a:extLst>
              <a:ext uri="{FF2B5EF4-FFF2-40B4-BE49-F238E27FC236}">
                <a16:creationId xmlns:a16="http://schemas.microsoft.com/office/drawing/2014/main" id="{DD427B54-108F-E032-664E-E8CDE670B348}"/>
              </a:ext>
            </a:extLst>
          </p:cNvPr>
          <p:cNvSpPr txBox="1"/>
          <p:nvPr/>
        </p:nvSpPr>
        <p:spPr>
          <a:xfrm>
            <a:off x="2913355" y="5850382"/>
            <a:ext cx="3445751"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srgbClr val="C00000"/>
                </a:solidFill>
              </a:rPr>
              <a:t>Website Design &amp; Development</a:t>
            </a:r>
          </a:p>
        </p:txBody>
      </p:sp>
      <p:sp>
        <p:nvSpPr>
          <p:cNvPr id="7" name="TextBox 6">
            <a:extLst>
              <a:ext uri="{FF2B5EF4-FFF2-40B4-BE49-F238E27FC236}">
                <a16:creationId xmlns:a16="http://schemas.microsoft.com/office/drawing/2014/main" id="{678EF239-733F-75D4-A026-975F54EA1B52}"/>
              </a:ext>
            </a:extLst>
          </p:cNvPr>
          <p:cNvSpPr txBox="1"/>
          <p:nvPr/>
        </p:nvSpPr>
        <p:spPr>
          <a:xfrm>
            <a:off x="6600097" y="5850382"/>
            <a:ext cx="2080762"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srgbClr val="C00000"/>
                </a:solidFill>
              </a:rPr>
              <a:t>Digital Marketing</a:t>
            </a:r>
          </a:p>
        </p:txBody>
      </p:sp>
      <p:sp>
        <p:nvSpPr>
          <p:cNvPr id="8" name="TextBox 7">
            <a:extLst>
              <a:ext uri="{FF2B5EF4-FFF2-40B4-BE49-F238E27FC236}">
                <a16:creationId xmlns:a16="http://schemas.microsoft.com/office/drawing/2014/main" id="{DBE7390D-511F-6483-878B-897626B731CE}"/>
              </a:ext>
            </a:extLst>
          </p:cNvPr>
          <p:cNvSpPr txBox="1"/>
          <p:nvPr/>
        </p:nvSpPr>
        <p:spPr>
          <a:xfrm>
            <a:off x="8924809" y="5850382"/>
            <a:ext cx="2977866"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srgbClr val="C00000"/>
                </a:solidFill>
              </a:rPr>
              <a:t>Social Media Management</a:t>
            </a:r>
          </a:p>
        </p:txBody>
      </p:sp>
    </p:spTree>
    <p:extLst>
      <p:ext uri="{BB962C8B-B14F-4D97-AF65-F5344CB8AC3E}">
        <p14:creationId xmlns:p14="http://schemas.microsoft.com/office/powerpoint/2010/main" val="15910820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IN" dirty="0">
                <a:solidFill>
                  <a:schemeClr val="bg1"/>
                </a:solidFill>
                <a:latin typeface="Epilogue" pitchFamily="2" charset="0"/>
              </a:rPr>
              <a:t>WEBSITE DEVELOPMENT</a:t>
            </a:r>
          </a:p>
        </p:txBody>
      </p:sp>
      <p:pic>
        <p:nvPicPr>
          <p:cNvPr id="3"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779280" y="629403"/>
            <a:ext cx="4148091" cy="2592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552407" y="3298036"/>
            <a:ext cx="2593082" cy="379656"/>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US" sz="1867" dirty="0"/>
              <a:t>www.sollunaresort.com</a:t>
            </a:r>
          </a:p>
        </p:txBody>
      </p:sp>
      <p:grpSp>
        <p:nvGrpSpPr>
          <p:cNvPr id="6" name="Group 5"/>
          <p:cNvGrpSpPr/>
          <p:nvPr/>
        </p:nvGrpSpPr>
        <p:grpSpPr>
          <a:xfrm>
            <a:off x="398474" y="612024"/>
            <a:ext cx="2772263" cy="2788903"/>
            <a:chOff x="314372" y="178676"/>
            <a:chExt cx="4715766" cy="4834758"/>
          </a:xfrm>
        </p:grpSpPr>
        <p:pic>
          <p:nvPicPr>
            <p:cNvPr id="7" name="Picture 6" descr="A screenshot of a computer&#10;&#10;Description generated with high confidence"/>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14372" y="178676"/>
              <a:ext cx="4710510" cy="2070538"/>
            </a:xfrm>
            <a:prstGeom prst="rect">
              <a:avLst/>
            </a:prstGeom>
          </p:spPr>
        </p:pic>
        <p:pic>
          <p:nvPicPr>
            <p:cNvPr id="8" name="Picture 7" descr="A screenshot of a computer&#10;&#10;Description generated with high confidence"/>
            <p:cNvPicPr>
              <a:picLocks noChangeAspect="1"/>
            </p:cNvPicPr>
            <p:nvPr/>
          </p:nvPicPr>
          <p:blipFill rotWithShape="1">
            <a:blip r:embed="rId4" cstate="email">
              <a:extLst>
                <a:ext uri="{28A0092B-C50C-407E-A947-70E740481C1C}">
                  <a14:useLocalDpi xmlns:a14="http://schemas.microsoft.com/office/drawing/2010/main"/>
                </a:ext>
              </a:extLst>
            </a:blip>
            <a:srcRect b="-384"/>
            <a:stretch/>
          </p:blipFill>
          <p:spPr>
            <a:xfrm>
              <a:off x="319628" y="2280744"/>
              <a:ext cx="4710510" cy="2732690"/>
            </a:xfrm>
            <a:prstGeom prst="rect">
              <a:avLst/>
            </a:prstGeom>
          </p:spPr>
        </p:pic>
      </p:grpSp>
      <p:grpSp>
        <p:nvGrpSpPr>
          <p:cNvPr id="21" name="Group 20">
            <a:extLst>
              <a:ext uri="{FF2B5EF4-FFF2-40B4-BE49-F238E27FC236}">
                <a16:creationId xmlns:a16="http://schemas.microsoft.com/office/drawing/2014/main" id="{C7A9A21C-C62E-1F22-0C7E-71526907FEBC}"/>
              </a:ext>
            </a:extLst>
          </p:cNvPr>
          <p:cNvGrpSpPr/>
          <p:nvPr/>
        </p:nvGrpSpPr>
        <p:grpSpPr>
          <a:xfrm>
            <a:off x="8519290" y="612024"/>
            <a:ext cx="3290539" cy="2609936"/>
            <a:chOff x="7706227" y="869186"/>
            <a:chExt cx="4372710" cy="3468275"/>
          </a:xfrm>
        </p:grpSpPr>
        <p:pic>
          <p:nvPicPr>
            <p:cNvPr id="17" name="Picture 16">
              <a:extLst>
                <a:ext uri="{FF2B5EF4-FFF2-40B4-BE49-F238E27FC236}">
                  <a16:creationId xmlns:a16="http://schemas.microsoft.com/office/drawing/2014/main" id="{1DD6BA4F-9322-0781-305D-F921DE579F7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706227" y="869186"/>
              <a:ext cx="4372710" cy="2054181"/>
            </a:xfrm>
            <a:prstGeom prst="rect">
              <a:avLst/>
            </a:prstGeom>
          </p:spPr>
        </p:pic>
        <p:pic>
          <p:nvPicPr>
            <p:cNvPr id="19" name="Picture 18">
              <a:extLst>
                <a:ext uri="{FF2B5EF4-FFF2-40B4-BE49-F238E27FC236}">
                  <a16:creationId xmlns:a16="http://schemas.microsoft.com/office/drawing/2014/main" id="{12C54CFC-D9A2-B33E-E2F3-0ADCCEE92E7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7709250" y="2508620"/>
              <a:ext cx="4363550" cy="1828841"/>
            </a:xfrm>
            <a:prstGeom prst="rect">
              <a:avLst/>
            </a:prstGeom>
          </p:spPr>
        </p:pic>
      </p:grpSp>
      <p:sp>
        <p:nvSpPr>
          <p:cNvPr id="20" name="Rectangle 19">
            <a:extLst>
              <a:ext uri="{FF2B5EF4-FFF2-40B4-BE49-F238E27FC236}">
                <a16:creationId xmlns:a16="http://schemas.microsoft.com/office/drawing/2014/main" id="{D46FCC28-3370-3505-B9BE-5FB423A0C657}"/>
              </a:ext>
            </a:extLst>
          </p:cNvPr>
          <p:cNvSpPr/>
          <p:nvPr/>
        </p:nvSpPr>
        <p:spPr>
          <a:xfrm>
            <a:off x="9184221" y="3298036"/>
            <a:ext cx="2206951" cy="379656"/>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US" sz="1867" dirty="0"/>
              <a:t>www.motokart.store</a:t>
            </a:r>
          </a:p>
        </p:txBody>
      </p:sp>
      <p:pic>
        <p:nvPicPr>
          <p:cNvPr id="23" name="Picture 22">
            <a:extLst>
              <a:ext uri="{FF2B5EF4-FFF2-40B4-BE49-F238E27FC236}">
                <a16:creationId xmlns:a16="http://schemas.microsoft.com/office/drawing/2014/main" id="{09060D3B-D614-6134-2593-41857B33B5A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98474" y="3832000"/>
            <a:ext cx="2764796" cy="2413976"/>
          </a:xfrm>
          <a:prstGeom prst="rect">
            <a:avLst/>
          </a:prstGeom>
        </p:spPr>
      </p:pic>
      <p:sp>
        <p:nvSpPr>
          <p:cNvPr id="5" name="Rectangle 4"/>
          <p:cNvSpPr/>
          <p:nvPr/>
        </p:nvSpPr>
        <p:spPr>
          <a:xfrm>
            <a:off x="398474" y="3298036"/>
            <a:ext cx="2764796" cy="379656"/>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US" sz="1867" dirty="0"/>
              <a:t>www.passiondutapis.com</a:t>
            </a:r>
          </a:p>
        </p:txBody>
      </p:sp>
      <p:sp>
        <p:nvSpPr>
          <p:cNvPr id="24" name="Rectangle 23">
            <a:extLst>
              <a:ext uri="{FF2B5EF4-FFF2-40B4-BE49-F238E27FC236}">
                <a16:creationId xmlns:a16="http://schemas.microsoft.com/office/drawing/2014/main" id="{137EC62E-A6DC-2AF8-488C-20248B4341CC}"/>
              </a:ext>
            </a:extLst>
          </p:cNvPr>
          <p:cNvSpPr/>
          <p:nvPr/>
        </p:nvSpPr>
        <p:spPr>
          <a:xfrm>
            <a:off x="4646942" y="6331549"/>
            <a:ext cx="2299284" cy="379656"/>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US" sz="1867" dirty="0"/>
              <a:t>www.karmasthal.com</a:t>
            </a:r>
          </a:p>
        </p:txBody>
      </p:sp>
      <p:sp>
        <p:nvSpPr>
          <p:cNvPr id="25" name="Rectangle 24">
            <a:extLst>
              <a:ext uri="{FF2B5EF4-FFF2-40B4-BE49-F238E27FC236}">
                <a16:creationId xmlns:a16="http://schemas.microsoft.com/office/drawing/2014/main" id="{4BFF7CBE-EC66-417D-D95B-FE1BB62BBF1E}"/>
              </a:ext>
            </a:extLst>
          </p:cNvPr>
          <p:cNvSpPr/>
          <p:nvPr/>
        </p:nvSpPr>
        <p:spPr>
          <a:xfrm>
            <a:off x="9160048" y="6331549"/>
            <a:ext cx="2231124" cy="379656"/>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US" sz="1867" dirty="0"/>
              <a:t>www.jindalelectric.in</a:t>
            </a:r>
          </a:p>
        </p:txBody>
      </p:sp>
      <p:sp>
        <p:nvSpPr>
          <p:cNvPr id="26" name="Rectangle 25">
            <a:extLst>
              <a:ext uri="{FF2B5EF4-FFF2-40B4-BE49-F238E27FC236}">
                <a16:creationId xmlns:a16="http://schemas.microsoft.com/office/drawing/2014/main" id="{C62F1E4F-99AE-FBC0-D255-B84F1C5094C8}"/>
              </a:ext>
            </a:extLst>
          </p:cNvPr>
          <p:cNvSpPr/>
          <p:nvPr/>
        </p:nvSpPr>
        <p:spPr>
          <a:xfrm>
            <a:off x="815190" y="6331549"/>
            <a:ext cx="1931363" cy="379656"/>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US" sz="1867" dirty="0"/>
              <a:t>Resonant-sys.com</a:t>
            </a:r>
          </a:p>
        </p:txBody>
      </p:sp>
      <p:grpSp>
        <p:nvGrpSpPr>
          <p:cNvPr id="31" name="Group 30">
            <a:extLst>
              <a:ext uri="{FF2B5EF4-FFF2-40B4-BE49-F238E27FC236}">
                <a16:creationId xmlns:a16="http://schemas.microsoft.com/office/drawing/2014/main" id="{AE47E1ED-DB67-4696-6C13-19E9FA1E50C1}"/>
              </a:ext>
            </a:extLst>
          </p:cNvPr>
          <p:cNvGrpSpPr/>
          <p:nvPr/>
        </p:nvGrpSpPr>
        <p:grpSpPr>
          <a:xfrm>
            <a:off x="4148246" y="3841086"/>
            <a:ext cx="3313249" cy="2387511"/>
            <a:chOff x="3176736" y="1120194"/>
            <a:chExt cx="5438274" cy="3918794"/>
          </a:xfrm>
        </p:grpSpPr>
        <p:pic>
          <p:nvPicPr>
            <p:cNvPr id="30" name="Picture 29">
              <a:extLst>
                <a:ext uri="{FF2B5EF4-FFF2-40B4-BE49-F238E27FC236}">
                  <a16:creationId xmlns:a16="http://schemas.microsoft.com/office/drawing/2014/main" id="{4A64323E-423E-82D7-45A6-F8429D34F08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176736" y="3055570"/>
              <a:ext cx="5438274" cy="1983418"/>
            </a:xfrm>
            <a:prstGeom prst="rect">
              <a:avLst/>
            </a:prstGeom>
          </p:spPr>
        </p:pic>
        <p:pic>
          <p:nvPicPr>
            <p:cNvPr id="28" name="Picture 27">
              <a:extLst>
                <a:ext uri="{FF2B5EF4-FFF2-40B4-BE49-F238E27FC236}">
                  <a16:creationId xmlns:a16="http://schemas.microsoft.com/office/drawing/2014/main" id="{1CE223E4-4741-9C3A-E4A3-8F1853CC690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76736" y="1120194"/>
              <a:ext cx="5438274" cy="2327807"/>
            </a:xfrm>
            <a:prstGeom prst="rect">
              <a:avLst/>
            </a:prstGeom>
          </p:spPr>
        </p:pic>
      </p:grpSp>
      <p:grpSp>
        <p:nvGrpSpPr>
          <p:cNvPr id="36" name="Group 35">
            <a:extLst>
              <a:ext uri="{FF2B5EF4-FFF2-40B4-BE49-F238E27FC236}">
                <a16:creationId xmlns:a16="http://schemas.microsoft.com/office/drawing/2014/main" id="{ED8D53CC-7737-08B8-3B22-EF21A5624668}"/>
              </a:ext>
            </a:extLst>
          </p:cNvPr>
          <p:cNvGrpSpPr/>
          <p:nvPr/>
        </p:nvGrpSpPr>
        <p:grpSpPr>
          <a:xfrm>
            <a:off x="8700504" y="3797632"/>
            <a:ext cx="2925767" cy="2413976"/>
            <a:chOff x="0" y="956883"/>
            <a:chExt cx="12192000" cy="10059310"/>
          </a:xfrm>
        </p:grpSpPr>
        <p:pic>
          <p:nvPicPr>
            <p:cNvPr id="33" name="Picture 32">
              <a:extLst>
                <a:ext uri="{FF2B5EF4-FFF2-40B4-BE49-F238E27FC236}">
                  <a16:creationId xmlns:a16="http://schemas.microsoft.com/office/drawing/2014/main" id="{4C9B0FE7-B9A4-9AF4-4738-841F5A1D6B93}"/>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0" y="956883"/>
              <a:ext cx="12192000" cy="5899443"/>
            </a:xfrm>
            <a:prstGeom prst="rect">
              <a:avLst/>
            </a:prstGeom>
          </p:spPr>
        </p:pic>
        <p:pic>
          <p:nvPicPr>
            <p:cNvPr id="35" name="Picture 34">
              <a:extLst>
                <a:ext uri="{FF2B5EF4-FFF2-40B4-BE49-F238E27FC236}">
                  <a16:creationId xmlns:a16="http://schemas.microsoft.com/office/drawing/2014/main" id="{1FF6953D-5CF4-6E68-AE21-29EFFF396FF6}"/>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0" y="6071120"/>
              <a:ext cx="12192000" cy="4945073"/>
            </a:xfrm>
            <a:prstGeom prst="rect">
              <a:avLst/>
            </a:prstGeom>
          </p:spPr>
        </p:pic>
      </p:grpSp>
    </p:spTree>
    <p:extLst>
      <p:ext uri="{BB962C8B-B14F-4D97-AF65-F5344CB8AC3E}">
        <p14:creationId xmlns:p14="http://schemas.microsoft.com/office/powerpoint/2010/main" val="39584361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14A52AA-FDD8-936C-763F-1B54CAB1806F}"/>
              </a:ext>
            </a:extLst>
          </p:cNvPr>
          <p:cNvSpPr/>
          <p:nvPr/>
        </p:nvSpPr>
        <p:spPr>
          <a:xfrm>
            <a:off x="1664045" y="6250617"/>
            <a:ext cx="2060244" cy="379656"/>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US" sz="1867" dirty="0"/>
              <a:t>www.urbanretail.in</a:t>
            </a:r>
          </a:p>
        </p:txBody>
      </p:sp>
      <p:pic>
        <p:nvPicPr>
          <p:cNvPr id="15" name="Picture 14">
            <a:extLst>
              <a:ext uri="{FF2B5EF4-FFF2-40B4-BE49-F238E27FC236}">
                <a16:creationId xmlns:a16="http://schemas.microsoft.com/office/drawing/2014/main" id="{82363CFD-FD30-BCA9-5DAD-F9BD029D5AF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75178" y="1298462"/>
            <a:ext cx="6116723" cy="4792863"/>
          </a:xfrm>
          <a:prstGeom prst="rect">
            <a:avLst/>
          </a:prstGeom>
        </p:spPr>
      </p:pic>
      <p:sp>
        <p:nvSpPr>
          <p:cNvPr id="16" name="Rectangle 15">
            <a:extLst>
              <a:ext uri="{FF2B5EF4-FFF2-40B4-BE49-F238E27FC236}">
                <a16:creationId xmlns:a16="http://schemas.microsoft.com/office/drawing/2014/main" id="{AA72290B-AE76-B47D-5ECE-99A25EA3D1F7}"/>
              </a:ext>
            </a:extLst>
          </p:cNvPr>
          <p:cNvSpPr/>
          <p:nvPr/>
        </p:nvSpPr>
        <p:spPr>
          <a:xfrm>
            <a:off x="7691983" y="6250617"/>
            <a:ext cx="2493760" cy="379656"/>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US" sz="1867" dirty="0"/>
              <a:t>www.thinkingships.com</a:t>
            </a:r>
          </a:p>
        </p:txBody>
      </p:sp>
      <p:grpSp>
        <p:nvGrpSpPr>
          <p:cNvPr id="19" name="Group 18">
            <a:extLst>
              <a:ext uri="{FF2B5EF4-FFF2-40B4-BE49-F238E27FC236}">
                <a16:creationId xmlns:a16="http://schemas.microsoft.com/office/drawing/2014/main" id="{9E2B5001-C309-97ED-648C-9AE220C051F7}"/>
              </a:ext>
            </a:extLst>
          </p:cNvPr>
          <p:cNvGrpSpPr/>
          <p:nvPr/>
        </p:nvGrpSpPr>
        <p:grpSpPr>
          <a:xfrm>
            <a:off x="727970" y="1298462"/>
            <a:ext cx="4136995" cy="4792863"/>
            <a:chOff x="727970" y="1298462"/>
            <a:chExt cx="4136995" cy="4792863"/>
          </a:xfrm>
        </p:grpSpPr>
        <p:grpSp>
          <p:nvGrpSpPr>
            <p:cNvPr id="9" name="Group 8">
              <a:extLst>
                <a:ext uri="{FF2B5EF4-FFF2-40B4-BE49-F238E27FC236}">
                  <a16:creationId xmlns:a16="http://schemas.microsoft.com/office/drawing/2014/main" id="{C156EEAA-DB39-0376-B511-319CA0A9BFD6}"/>
                </a:ext>
              </a:extLst>
            </p:cNvPr>
            <p:cNvGrpSpPr/>
            <p:nvPr/>
          </p:nvGrpSpPr>
          <p:grpSpPr>
            <a:xfrm>
              <a:off x="727970" y="1298462"/>
              <a:ext cx="4136994" cy="4792863"/>
              <a:chOff x="727970" y="1298462"/>
              <a:chExt cx="4136994" cy="4792863"/>
            </a:xfrm>
          </p:grpSpPr>
          <p:pic>
            <p:nvPicPr>
              <p:cNvPr id="4" name="Picture 3">
                <a:extLst>
                  <a:ext uri="{FF2B5EF4-FFF2-40B4-BE49-F238E27FC236}">
                    <a16:creationId xmlns:a16="http://schemas.microsoft.com/office/drawing/2014/main" id="{A50A7C10-1B72-BB45-99F9-960339A56DB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27970" y="1298462"/>
                <a:ext cx="4136994" cy="1746579"/>
              </a:xfrm>
              <a:prstGeom prst="rect">
                <a:avLst/>
              </a:prstGeom>
            </p:spPr>
          </p:pic>
          <p:pic>
            <p:nvPicPr>
              <p:cNvPr id="6" name="Picture 5">
                <a:extLst>
                  <a:ext uri="{FF2B5EF4-FFF2-40B4-BE49-F238E27FC236}">
                    <a16:creationId xmlns:a16="http://schemas.microsoft.com/office/drawing/2014/main" id="{4CAC030C-F73C-29E4-220C-3067E24BDBB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27970" y="3034812"/>
                <a:ext cx="4136994" cy="1479455"/>
              </a:xfrm>
              <a:prstGeom prst="rect">
                <a:avLst/>
              </a:prstGeom>
            </p:spPr>
          </p:pic>
          <p:pic>
            <p:nvPicPr>
              <p:cNvPr id="8" name="Picture 7">
                <a:extLst>
                  <a:ext uri="{FF2B5EF4-FFF2-40B4-BE49-F238E27FC236}">
                    <a16:creationId xmlns:a16="http://schemas.microsoft.com/office/drawing/2014/main" id="{4D1E05CF-6F47-3FBB-C257-3244BB86669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27970" y="4514267"/>
                <a:ext cx="4136994" cy="1577058"/>
              </a:xfrm>
              <a:prstGeom prst="rect">
                <a:avLst/>
              </a:prstGeom>
            </p:spPr>
          </p:pic>
        </p:grpSp>
        <p:pic>
          <p:nvPicPr>
            <p:cNvPr id="18" name="Picture 17">
              <a:extLst>
                <a:ext uri="{FF2B5EF4-FFF2-40B4-BE49-F238E27FC236}">
                  <a16:creationId xmlns:a16="http://schemas.microsoft.com/office/drawing/2014/main" id="{4954A912-254C-F64D-D076-1E89DDD130E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727970" y="1298462"/>
              <a:ext cx="4136995" cy="1677880"/>
            </a:xfrm>
            <a:prstGeom prst="rect">
              <a:avLst/>
            </a:prstGeom>
          </p:spPr>
        </p:pic>
      </p:grpSp>
    </p:spTree>
    <p:extLst>
      <p:ext uri="{BB962C8B-B14F-4D97-AF65-F5344CB8AC3E}">
        <p14:creationId xmlns:p14="http://schemas.microsoft.com/office/powerpoint/2010/main" val="36436021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68E67-4DEF-4874-22E9-0FBBC8E0B1D4}"/>
              </a:ext>
            </a:extLst>
          </p:cNvPr>
          <p:cNvSpPr>
            <a:spLocks noGrp="1"/>
          </p:cNvSpPr>
          <p:nvPr>
            <p:ph type="title"/>
          </p:nvPr>
        </p:nvSpPr>
        <p:spPr/>
        <p:txBody>
          <a:bodyPr anchor="ctr"/>
          <a:lstStyle/>
          <a:p>
            <a:r>
              <a:rPr lang="en-IN" dirty="0">
                <a:solidFill>
                  <a:schemeClr val="bg1"/>
                </a:solidFill>
                <a:latin typeface="Epilogue" pitchFamily="2" charset="0"/>
              </a:rPr>
              <a:t>SOCIAL MEDIA CAMPAIGN</a:t>
            </a:r>
            <a:endParaRPr lang="en-US" dirty="0">
              <a:solidFill>
                <a:schemeClr val="bg1"/>
              </a:solidFill>
              <a:latin typeface="Epilogue" pitchFamily="2" charset="0"/>
            </a:endParaRPr>
          </a:p>
        </p:txBody>
      </p:sp>
      <p:grpSp>
        <p:nvGrpSpPr>
          <p:cNvPr id="5" name="Group 4">
            <a:extLst>
              <a:ext uri="{FF2B5EF4-FFF2-40B4-BE49-F238E27FC236}">
                <a16:creationId xmlns:a16="http://schemas.microsoft.com/office/drawing/2014/main" id="{55E8EA25-861F-3417-E331-1D38EFE7AEB8}"/>
              </a:ext>
            </a:extLst>
          </p:cNvPr>
          <p:cNvGrpSpPr/>
          <p:nvPr/>
        </p:nvGrpSpPr>
        <p:grpSpPr>
          <a:xfrm>
            <a:off x="374897" y="1105395"/>
            <a:ext cx="2606017" cy="3919302"/>
            <a:chOff x="8519182" y="2495895"/>
            <a:chExt cx="2900445" cy="4362105"/>
          </a:xfrm>
        </p:grpSpPr>
        <p:pic>
          <p:nvPicPr>
            <p:cNvPr id="6" name="Picture 5">
              <a:extLst>
                <a:ext uri="{FF2B5EF4-FFF2-40B4-BE49-F238E27FC236}">
                  <a16:creationId xmlns:a16="http://schemas.microsoft.com/office/drawing/2014/main" id="{1E5FD461-98D7-DD3A-21A5-14055B87BFF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961224" y="2507672"/>
              <a:ext cx="1458403" cy="1458403"/>
            </a:xfrm>
            <a:prstGeom prst="rect">
              <a:avLst/>
            </a:prstGeom>
          </p:spPr>
        </p:pic>
        <p:pic>
          <p:nvPicPr>
            <p:cNvPr id="7" name="Picture 6">
              <a:extLst>
                <a:ext uri="{FF2B5EF4-FFF2-40B4-BE49-F238E27FC236}">
                  <a16:creationId xmlns:a16="http://schemas.microsoft.com/office/drawing/2014/main" id="{2F92CCBA-3D73-37B0-01E7-93419E197A0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61224" y="3920621"/>
              <a:ext cx="1458403" cy="1458403"/>
            </a:xfrm>
            <a:prstGeom prst="rect">
              <a:avLst/>
            </a:prstGeom>
          </p:spPr>
        </p:pic>
        <p:pic>
          <p:nvPicPr>
            <p:cNvPr id="8" name="Picture 7">
              <a:extLst>
                <a:ext uri="{FF2B5EF4-FFF2-40B4-BE49-F238E27FC236}">
                  <a16:creationId xmlns:a16="http://schemas.microsoft.com/office/drawing/2014/main" id="{F0B5750A-3D93-3B56-F466-4ECE2BACEF2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961224" y="5399597"/>
              <a:ext cx="1458403" cy="1458403"/>
            </a:xfrm>
            <a:prstGeom prst="rect">
              <a:avLst/>
            </a:prstGeom>
          </p:spPr>
        </p:pic>
        <p:pic>
          <p:nvPicPr>
            <p:cNvPr id="9" name="Picture 8">
              <a:extLst>
                <a:ext uri="{FF2B5EF4-FFF2-40B4-BE49-F238E27FC236}">
                  <a16:creationId xmlns:a16="http://schemas.microsoft.com/office/drawing/2014/main" id="{34BCA717-0A8C-C8FE-F9A3-0B18FF2AAD8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519182" y="2495895"/>
              <a:ext cx="1458403" cy="1458403"/>
            </a:xfrm>
            <a:prstGeom prst="rect">
              <a:avLst/>
            </a:prstGeom>
          </p:spPr>
        </p:pic>
        <p:pic>
          <p:nvPicPr>
            <p:cNvPr id="10" name="Picture 9">
              <a:extLst>
                <a:ext uri="{FF2B5EF4-FFF2-40B4-BE49-F238E27FC236}">
                  <a16:creationId xmlns:a16="http://schemas.microsoft.com/office/drawing/2014/main" id="{25F511B6-3F84-F9B3-0789-C3037B642E0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19182" y="5388861"/>
              <a:ext cx="1469139" cy="1469139"/>
            </a:xfrm>
            <a:prstGeom prst="rect">
              <a:avLst/>
            </a:prstGeom>
          </p:spPr>
        </p:pic>
        <p:pic>
          <p:nvPicPr>
            <p:cNvPr id="11" name="Picture 10">
              <a:extLst>
                <a:ext uri="{FF2B5EF4-FFF2-40B4-BE49-F238E27FC236}">
                  <a16:creationId xmlns:a16="http://schemas.microsoft.com/office/drawing/2014/main" id="{E58D35AB-6440-97AD-02B1-0B9033EBE4D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519182" y="3896824"/>
              <a:ext cx="1469139" cy="1469139"/>
            </a:xfrm>
            <a:prstGeom prst="rect">
              <a:avLst/>
            </a:prstGeom>
          </p:spPr>
        </p:pic>
      </p:grpSp>
      <p:sp>
        <p:nvSpPr>
          <p:cNvPr id="12" name="Rectangle 11">
            <a:extLst>
              <a:ext uri="{FF2B5EF4-FFF2-40B4-BE49-F238E27FC236}">
                <a16:creationId xmlns:a16="http://schemas.microsoft.com/office/drawing/2014/main" id="{8D0B9489-1AC9-11C5-05C8-0DB7433F4BF3}"/>
              </a:ext>
            </a:extLst>
          </p:cNvPr>
          <p:cNvSpPr/>
          <p:nvPr/>
        </p:nvSpPr>
        <p:spPr>
          <a:xfrm>
            <a:off x="449708" y="5249203"/>
            <a:ext cx="2441694" cy="666977"/>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lgn="ctr"/>
            <a:r>
              <a:rPr lang="en-US" sz="1867" dirty="0"/>
              <a:t>Vapour Bar Exchange </a:t>
            </a:r>
          </a:p>
          <a:p>
            <a:pPr algn="ctr"/>
            <a:r>
              <a:rPr lang="en-US" sz="1867" dirty="0"/>
              <a:t>Social Media Campaign</a:t>
            </a:r>
          </a:p>
        </p:txBody>
      </p:sp>
      <p:pic>
        <p:nvPicPr>
          <p:cNvPr id="14" name="Picture 13">
            <a:extLst>
              <a:ext uri="{FF2B5EF4-FFF2-40B4-BE49-F238E27FC236}">
                <a16:creationId xmlns:a16="http://schemas.microsoft.com/office/drawing/2014/main" id="{229139C0-2D12-DB00-7484-F50D079BF58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25484" y="1115977"/>
            <a:ext cx="1359568" cy="1359568"/>
          </a:xfrm>
          <a:prstGeom prst="rect">
            <a:avLst/>
          </a:prstGeom>
        </p:spPr>
      </p:pic>
      <p:pic>
        <p:nvPicPr>
          <p:cNvPr id="16" name="Picture 15">
            <a:extLst>
              <a:ext uri="{FF2B5EF4-FFF2-40B4-BE49-F238E27FC236}">
                <a16:creationId xmlns:a16="http://schemas.microsoft.com/office/drawing/2014/main" id="{1425D5BC-4B89-5CD6-B97A-7D1D5E06F9D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585052" y="1137510"/>
            <a:ext cx="1358904" cy="1359568"/>
          </a:xfrm>
          <a:prstGeom prst="rect">
            <a:avLst/>
          </a:prstGeom>
        </p:spPr>
      </p:pic>
      <p:pic>
        <p:nvPicPr>
          <p:cNvPr id="18" name="Picture 17">
            <a:extLst>
              <a:ext uri="{FF2B5EF4-FFF2-40B4-BE49-F238E27FC236}">
                <a16:creationId xmlns:a16="http://schemas.microsoft.com/office/drawing/2014/main" id="{04E089F1-4010-DDAC-87A9-5F5CE431C0B6}"/>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232528" y="2433959"/>
            <a:ext cx="1358904" cy="1359568"/>
          </a:xfrm>
          <a:prstGeom prst="rect">
            <a:avLst/>
          </a:prstGeom>
        </p:spPr>
      </p:pic>
      <p:pic>
        <p:nvPicPr>
          <p:cNvPr id="20" name="Picture 19">
            <a:extLst>
              <a:ext uri="{FF2B5EF4-FFF2-40B4-BE49-F238E27FC236}">
                <a16:creationId xmlns:a16="http://schemas.microsoft.com/office/drawing/2014/main" id="{3DE8628A-68ED-61B3-6139-3BE3E98EEE72}"/>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578672" y="2466443"/>
            <a:ext cx="1358904" cy="1359568"/>
          </a:xfrm>
          <a:prstGeom prst="rect">
            <a:avLst/>
          </a:prstGeom>
        </p:spPr>
      </p:pic>
      <p:pic>
        <p:nvPicPr>
          <p:cNvPr id="22" name="Picture 21">
            <a:extLst>
              <a:ext uri="{FF2B5EF4-FFF2-40B4-BE49-F238E27FC236}">
                <a16:creationId xmlns:a16="http://schemas.microsoft.com/office/drawing/2014/main" id="{47E6FC0C-61EC-0673-CE93-A3727F2213F7}"/>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38908" y="3775322"/>
            <a:ext cx="1359568" cy="1359568"/>
          </a:xfrm>
          <a:prstGeom prst="rect">
            <a:avLst/>
          </a:prstGeom>
        </p:spPr>
      </p:pic>
      <p:pic>
        <p:nvPicPr>
          <p:cNvPr id="24" name="Picture 23">
            <a:extLst>
              <a:ext uri="{FF2B5EF4-FFF2-40B4-BE49-F238E27FC236}">
                <a16:creationId xmlns:a16="http://schemas.microsoft.com/office/drawing/2014/main" id="{CA6DC655-B047-770F-A7B2-7231F98977BC}"/>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4572292" y="3779732"/>
            <a:ext cx="1358904" cy="1359568"/>
          </a:xfrm>
          <a:prstGeom prst="rect">
            <a:avLst/>
          </a:prstGeom>
        </p:spPr>
      </p:pic>
      <p:sp>
        <p:nvSpPr>
          <p:cNvPr id="25" name="Rectangle 24">
            <a:extLst>
              <a:ext uri="{FF2B5EF4-FFF2-40B4-BE49-F238E27FC236}">
                <a16:creationId xmlns:a16="http://schemas.microsoft.com/office/drawing/2014/main" id="{40877201-10BA-9B0E-31A9-437496ECA87E}"/>
              </a:ext>
            </a:extLst>
          </p:cNvPr>
          <p:cNvSpPr/>
          <p:nvPr/>
        </p:nvSpPr>
        <p:spPr>
          <a:xfrm>
            <a:off x="3225032" y="5249203"/>
            <a:ext cx="2694520" cy="954300"/>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lgn="ctr"/>
            <a:r>
              <a:rPr lang="en-US" sz="1867" dirty="0"/>
              <a:t>International Automotive </a:t>
            </a:r>
          </a:p>
          <a:p>
            <a:pPr algn="ctr"/>
            <a:r>
              <a:rPr lang="en-US" sz="1867" dirty="0"/>
              <a:t>Centre of Excellence</a:t>
            </a:r>
          </a:p>
          <a:p>
            <a:pPr algn="ctr"/>
            <a:r>
              <a:rPr lang="en-US" sz="1867" dirty="0"/>
              <a:t>Social Media</a:t>
            </a:r>
          </a:p>
        </p:txBody>
      </p:sp>
      <p:sp>
        <p:nvSpPr>
          <p:cNvPr id="26" name="AutoShape 2">
            <a:extLst>
              <a:ext uri="{FF2B5EF4-FFF2-40B4-BE49-F238E27FC236}">
                <a16:creationId xmlns:a16="http://schemas.microsoft.com/office/drawing/2014/main" id="{31F52749-0365-6868-B896-530F41B9FBB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8" name="Picture 27">
            <a:extLst>
              <a:ext uri="{FF2B5EF4-FFF2-40B4-BE49-F238E27FC236}">
                <a16:creationId xmlns:a16="http://schemas.microsoft.com/office/drawing/2014/main" id="{2010E73B-5601-B309-0F21-8292AD569258}"/>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248046" y="1129110"/>
            <a:ext cx="2269932" cy="1902879"/>
          </a:xfrm>
          <a:prstGeom prst="rect">
            <a:avLst/>
          </a:prstGeom>
        </p:spPr>
      </p:pic>
      <p:pic>
        <p:nvPicPr>
          <p:cNvPr id="30" name="Picture 29">
            <a:extLst>
              <a:ext uri="{FF2B5EF4-FFF2-40B4-BE49-F238E27FC236}">
                <a16:creationId xmlns:a16="http://schemas.microsoft.com/office/drawing/2014/main" id="{8C1C6667-792E-C6F5-A424-74183B4E557A}"/>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8337158" y="3040674"/>
            <a:ext cx="1408340" cy="1648058"/>
          </a:xfrm>
          <a:prstGeom prst="rect">
            <a:avLst/>
          </a:prstGeom>
        </p:spPr>
      </p:pic>
      <p:pic>
        <p:nvPicPr>
          <p:cNvPr id="32" name="Picture 31">
            <a:extLst>
              <a:ext uri="{FF2B5EF4-FFF2-40B4-BE49-F238E27FC236}">
                <a16:creationId xmlns:a16="http://schemas.microsoft.com/office/drawing/2014/main" id="{A44A193D-3729-7A81-9661-00FA46042A98}"/>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8525809" y="1137510"/>
            <a:ext cx="1218276" cy="1894479"/>
          </a:xfrm>
          <a:prstGeom prst="rect">
            <a:avLst/>
          </a:prstGeom>
        </p:spPr>
      </p:pic>
      <p:pic>
        <p:nvPicPr>
          <p:cNvPr id="34" name="Picture 33">
            <a:extLst>
              <a:ext uri="{FF2B5EF4-FFF2-40B4-BE49-F238E27FC236}">
                <a16:creationId xmlns:a16="http://schemas.microsoft.com/office/drawing/2014/main" id="{42A84246-937E-25C9-1489-1572E8AC7154}"/>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230281" y="3067473"/>
            <a:ext cx="2106877" cy="1766190"/>
          </a:xfrm>
          <a:prstGeom prst="rect">
            <a:avLst/>
          </a:prstGeom>
        </p:spPr>
      </p:pic>
      <p:sp>
        <p:nvSpPr>
          <p:cNvPr id="35" name="Rectangle 34">
            <a:extLst>
              <a:ext uri="{FF2B5EF4-FFF2-40B4-BE49-F238E27FC236}">
                <a16:creationId xmlns:a16="http://schemas.microsoft.com/office/drawing/2014/main" id="{79C02ED2-FD0D-9335-448F-134390CAC4F7}"/>
              </a:ext>
            </a:extLst>
          </p:cNvPr>
          <p:cNvSpPr/>
          <p:nvPr/>
        </p:nvSpPr>
        <p:spPr>
          <a:xfrm>
            <a:off x="6230281" y="5235742"/>
            <a:ext cx="3513804" cy="66697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sz="1867" dirty="0"/>
              <a:t>Jindal Rectifier</a:t>
            </a:r>
          </a:p>
          <a:p>
            <a:pPr algn="ctr"/>
            <a:r>
              <a:rPr lang="en-US" sz="1867" dirty="0"/>
              <a:t>Social Media</a:t>
            </a:r>
          </a:p>
        </p:txBody>
      </p:sp>
    </p:spTree>
    <p:extLst>
      <p:ext uri="{BB962C8B-B14F-4D97-AF65-F5344CB8AC3E}">
        <p14:creationId xmlns:p14="http://schemas.microsoft.com/office/powerpoint/2010/main" val="37255841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67D65103-7CC0-50CE-C971-758D7ECF0FB7}"/>
              </a:ext>
            </a:extLst>
          </p:cNvPr>
          <p:cNvSpPr txBox="1">
            <a:spLocks/>
          </p:cNvSpPr>
          <p:nvPr/>
        </p:nvSpPr>
        <p:spPr>
          <a:xfrm>
            <a:off x="0" y="10277"/>
            <a:ext cx="12192000" cy="767639"/>
          </a:xfrm>
          <a:prstGeom prst="rect">
            <a:avLst/>
          </a:prstGeom>
        </p:spPr>
        <p:txBody>
          <a:bodyPr/>
          <a:lstStyle>
            <a:lvl1pPr algn="ctr" defTabSz="914400" rtl="0" eaLnBrk="1" latinLnBrk="0" hangingPunct="1">
              <a:lnSpc>
                <a:spcPct val="90000"/>
              </a:lnSpc>
              <a:spcBef>
                <a:spcPct val="0"/>
              </a:spcBef>
              <a:buNone/>
              <a:defRPr sz="3000" kern="1200">
                <a:solidFill>
                  <a:srgbClr val="1F8A99"/>
                </a:solidFill>
                <a:latin typeface="Aller" panose="020B0503030302020204" pitchFamily="34" charset="0"/>
                <a:ea typeface="+mj-ea"/>
                <a:cs typeface="+mj-cs"/>
              </a:defRPr>
            </a:lvl1pPr>
          </a:lstStyle>
          <a:p>
            <a:r>
              <a:rPr lang="en-US" dirty="0"/>
              <a:t>Taco Bell Mobile App – iOS &amp; Android</a:t>
            </a:r>
          </a:p>
        </p:txBody>
      </p:sp>
      <p:sp>
        <p:nvSpPr>
          <p:cNvPr id="11" name="Title 3">
            <a:extLst>
              <a:ext uri="{FF2B5EF4-FFF2-40B4-BE49-F238E27FC236}">
                <a16:creationId xmlns:a16="http://schemas.microsoft.com/office/drawing/2014/main" id="{164E6656-6115-14CC-67DE-6C93A9076440}"/>
              </a:ext>
            </a:extLst>
          </p:cNvPr>
          <p:cNvSpPr>
            <a:spLocks noGrp="1"/>
          </p:cNvSpPr>
          <p:nvPr>
            <p:ph type="title"/>
          </p:nvPr>
        </p:nvSpPr>
        <p:spPr>
          <a:xfrm>
            <a:off x="0" y="1269507"/>
            <a:ext cx="12192000" cy="765175"/>
          </a:xfrm>
        </p:spPr>
        <p:txBody>
          <a:bodyPr/>
          <a:lstStyle/>
          <a:p>
            <a:r>
              <a:rPr lang="en-IN" dirty="0">
                <a:solidFill>
                  <a:schemeClr val="bg1"/>
                </a:solidFill>
                <a:latin typeface="Epilogue" pitchFamily="2" charset="0"/>
              </a:rPr>
              <a:t>A Loyalty &amp; Ordering App</a:t>
            </a:r>
          </a:p>
        </p:txBody>
      </p:sp>
      <p:grpSp>
        <p:nvGrpSpPr>
          <p:cNvPr id="12" name="Group 11">
            <a:extLst>
              <a:ext uri="{FF2B5EF4-FFF2-40B4-BE49-F238E27FC236}">
                <a16:creationId xmlns:a16="http://schemas.microsoft.com/office/drawing/2014/main" id="{6886FFE9-7424-955E-18A3-EF53D6EE5A6B}"/>
              </a:ext>
            </a:extLst>
          </p:cNvPr>
          <p:cNvGrpSpPr/>
          <p:nvPr/>
        </p:nvGrpSpPr>
        <p:grpSpPr>
          <a:xfrm>
            <a:off x="1367160" y="2034682"/>
            <a:ext cx="9970811" cy="4627693"/>
            <a:chOff x="382779" y="1249370"/>
            <a:chExt cx="9787551" cy="4542638"/>
          </a:xfrm>
        </p:grpSpPr>
        <p:pic>
          <p:nvPicPr>
            <p:cNvPr id="13" name="Picture 12">
              <a:extLst>
                <a:ext uri="{FF2B5EF4-FFF2-40B4-BE49-F238E27FC236}">
                  <a16:creationId xmlns:a16="http://schemas.microsoft.com/office/drawing/2014/main" id="{059C53F8-7E02-B7F5-EF9D-093746FD83A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23036" y="1249370"/>
              <a:ext cx="2244702" cy="4542638"/>
            </a:xfrm>
            <a:prstGeom prst="rect">
              <a:avLst/>
            </a:prstGeom>
          </p:spPr>
        </p:pic>
        <p:pic>
          <p:nvPicPr>
            <p:cNvPr id="14" name="Picture 13">
              <a:extLst>
                <a:ext uri="{FF2B5EF4-FFF2-40B4-BE49-F238E27FC236}">
                  <a16:creationId xmlns:a16="http://schemas.microsoft.com/office/drawing/2014/main" id="{84F6E203-ADE6-1518-87AB-5F0CF37281A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25628" y="1249370"/>
              <a:ext cx="2244702" cy="4542638"/>
            </a:xfrm>
            <a:prstGeom prst="rect">
              <a:avLst/>
            </a:prstGeom>
          </p:spPr>
        </p:pic>
        <p:pic>
          <p:nvPicPr>
            <p:cNvPr id="15" name="Picture 14">
              <a:extLst>
                <a:ext uri="{FF2B5EF4-FFF2-40B4-BE49-F238E27FC236}">
                  <a16:creationId xmlns:a16="http://schemas.microsoft.com/office/drawing/2014/main" id="{065D1C6E-4ACD-8895-2340-844A61E30C3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2779" y="1249370"/>
              <a:ext cx="2244702" cy="4542638"/>
            </a:xfrm>
            <a:prstGeom prst="rect">
              <a:avLst/>
            </a:prstGeom>
          </p:spPr>
        </p:pic>
        <p:pic>
          <p:nvPicPr>
            <p:cNvPr id="16" name="Picture 15">
              <a:extLst>
                <a:ext uri="{FF2B5EF4-FFF2-40B4-BE49-F238E27FC236}">
                  <a16:creationId xmlns:a16="http://schemas.microsoft.com/office/drawing/2014/main" id="{1FD98527-8E22-0B44-6B5C-0EC3E9D8C7F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85371" y="1249370"/>
              <a:ext cx="2244702" cy="4542638"/>
            </a:xfrm>
            <a:prstGeom prst="rect">
              <a:avLst/>
            </a:prstGeom>
          </p:spPr>
        </p:pic>
      </p:grpSp>
    </p:spTree>
    <p:extLst>
      <p:ext uri="{BB962C8B-B14F-4D97-AF65-F5344CB8AC3E}">
        <p14:creationId xmlns:p14="http://schemas.microsoft.com/office/powerpoint/2010/main" val="17971478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17D43C-18C8-85AF-9779-AE10A8B7DDE6}"/>
              </a:ext>
            </a:extLst>
          </p:cNvPr>
          <p:cNvSpPr>
            <a:spLocks noGrp="1"/>
          </p:cNvSpPr>
          <p:nvPr>
            <p:ph type="title"/>
          </p:nvPr>
        </p:nvSpPr>
        <p:spPr/>
        <p:txBody>
          <a:bodyPr/>
          <a:lstStyle/>
          <a:p>
            <a:r>
              <a:rPr lang="en-US" dirty="0"/>
              <a:t>Cheapticket.in – iOS &amp; Android</a:t>
            </a:r>
          </a:p>
        </p:txBody>
      </p:sp>
      <p:sp>
        <p:nvSpPr>
          <p:cNvPr id="3" name="Title 3">
            <a:extLst>
              <a:ext uri="{FF2B5EF4-FFF2-40B4-BE49-F238E27FC236}">
                <a16:creationId xmlns:a16="http://schemas.microsoft.com/office/drawing/2014/main" id="{BDA98262-908E-2FF8-FF19-9C658E4A8E41}"/>
              </a:ext>
            </a:extLst>
          </p:cNvPr>
          <p:cNvSpPr txBox="1">
            <a:spLocks/>
          </p:cNvSpPr>
          <p:nvPr/>
        </p:nvSpPr>
        <p:spPr>
          <a:xfrm>
            <a:off x="0" y="1269507"/>
            <a:ext cx="12192000" cy="765175"/>
          </a:xfrm>
          <a:prstGeom prst="rect">
            <a:avLst/>
          </a:prstGeom>
        </p:spPr>
        <p:txBody>
          <a:bodyPr/>
          <a:lstStyle>
            <a:lvl1pPr algn="ctr" defTabSz="914400" rtl="0" eaLnBrk="1" latinLnBrk="0" hangingPunct="1">
              <a:lnSpc>
                <a:spcPct val="90000"/>
              </a:lnSpc>
              <a:spcBef>
                <a:spcPct val="0"/>
              </a:spcBef>
              <a:buNone/>
              <a:defRPr sz="3000" kern="1200">
                <a:solidFill>
                  <a:srgbClr val="1F8A99"/>
                </a:solidFill>
                <a:latin typeface="Aller" panose="020B0503030302020204" pitchFamily="34" charset="0"/>
                <a:ea typeface="+mj-ea"/>
                <a:cs typeface="+mj-cs"/>
              </a:defRPr>
            </a:lvl1pPr>
          </a:lstStyle>
          <a:p>
            <a:r>
              <a:rPr lang="en-IN" dirty="0">
                <a:solidFill>
                  <a:schemeClr val="bg1"/>
                </a:solidFill>
                <a:latin typeface="Epilogue" pitchFamily="2" charset="0"/>
              </a:rPr>
              <a:t>Online Ticketing App</a:t>
            </a:r>
          </a:p>
        </p:txBody>
      </p:sp>
      <p:grpSp>
        <p:nvGrpSpPr>
          <p:cNvPr id="9" name="Group 8">
            <a:extLst>
              <a:ext uri="{FF2B5EF4-FFF2-40B4-BE49-F238E27FC236}">
                <a16:creationId xmlns:a16="http://schemas.microsoft.com/office/drawing/2014/main" id="{8866DFEF-EF09-A587-ED82-082AC0B40C0F}"/>
              </a:ext>
            </a:extLst>
          </p:cNvPr>
          <p:cNvGrpSpPr/>
          <p:nvPr/>
        </p:nvGrpSpPr>
        <p:grpSpPr>
          <a:xfrm>
            <a:off x="97654" y="2325612"/>
            <a:ext cx="12002610" cy="3893196"/>
            <a:chOff x="97654" y="1447060"/>
            <a:chExt cx="13205832" cy="4283476"/>
          </a:xfrm>
        </p:grpSpPr>
        <p:pic>
          <p:nvPicPr>
            <p:cNvPr id="10" name="Picture 9">
              <a:extLst>
                <a:ext uri="{FF2B5EF4-FFF2-40B4-BE49-F238E27FC236}">
                  <a16:creationId xmlns:a16="http://schemas.microsoft.com/office/drawing/2014/main" id="{BEA82E9C-296A-96EF-6F64-4A8E22D8B70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25067" y="1447060"/>
              <a:ext cx="2141738" cy="4283476"/>
            </a:xfrm>
            <a:prstGeom prst="rect">
              <a:avLst/>
            </a:prstGeom>
          </p:spPr>
        </p:pic>
        <p:pic>
          <p:nvPicPr>
            <p:cNvPr id="11" name="Picture 10">
              <a:extLst>
                <a:ext uri="{FF2B5EF4-FFF2-40B4-BE49-F238E27FC236}">
                  <a16:creationId xmlns:a16="http://schemas.microsoft.com/office/drawing/2014/main" id="{86DAE314-0422-05D2-DE73-005B9BDF00D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37294" y="1447060"/>
              <a:ext cx="2141738" cy="4283476"/>
            </a:xfrm>
            <a:prstGeom prst="rect">
              <a:avLst/>
            </a:prstGeom>
          </p:spPr>
        </p:pic>
        <p:pic>
          <p:nvPicPr>
            <p:cNvPr id="12" name="Picture 11">
              <a:extLst>
                <a:ext uri="{FF2B5EF4-FFF2-40B4-BE49-F238E27FC236}">
                  <a16:creationId xmlns:a16="http://schemas.microsoft.com/office/drawing/2014/main" id="{0C18C686-F5CD-548C-C37C-0F5CD9629E4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949521" y="1447060"/>
              <a:ext cx="2141738" cy="4283476"/>
            </a:xfrm>
            <a:prstGeom prst="rect">
              <a:avLst/>
            </a:prstGeom>
          </p:spPr>
        </p:pic>
        <p:pic>
          <p:nvPicPr>
            <p:cNvPr id="13" name="Picture 12">
              <a:extLst>
                <a:ext uri="{FF2B5EF4-FFF2-40B4-BE49-F238E27FC236}">
                  <a16:creationId xmlns:a16="http://schemas.microsoft.com/office/drawing/2014/main" id="{8558F4A9-EC4A-1C60-39CF-C4F33D938FB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61748" y="1447060"/>
              <a:ext cx="2141738" cy="4283476"/>
            </a:xfrm>
            <a:prstGeom prst="rect">
              <a:avLst/>
            </a:prstGeom>
          </p:spPr>
        </p:pic>
        <p:pic>
          <p:nvPicPr>
            <p:cNvPr id="14" name="Picture 13">
              <a:extLst>
                <a:ext uri="{FF2B5EF4-FFF2-40B4-BE49-F238E27FC236}">
                  <a16:creationId xmlns:a16="http://schemas.microsoft.com/office/drawing/2014/main" id="{5102FCCD-D33E-2E20-F872-D06FF473E1E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312840" y="1447060"/>
              <a:ext cx="2141738" cy="4283476"/>
            </a:xfrm>
            <a:prstGeom prst="rect">
              <a:avLst/>
            </a:prstGeom>
          </p:spPr>
        </p:pic>
        <p:pic>
          <p:nvPicPr>
            <p:cNvPr id="15" name="Picture 14">
              <a:extLst>
                <a:ext uri="{FF2B5EF4-FFF2-40B4-BE49-F238E27FC236}">
                  <a16:creationId xmlns:a16="http://schemas.microsoft.com/office/drawing/2014/main" id="{3C2C787E-70B5-A969-7301-95B937DECE9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7654" y="1447060"/>
              <a:ext cx="2141738" cy="4283476"/>
            </a:xfrm>
            <a:prstGeom prst="rect">
              <a:avLst/>
            </a:prstGeom>
          </p:spPr>
        </p:pic>
      </p:grpSp>
    </p:spTree>
    <p:extLst>
      <p:ext uri="{BB962C8B-B14F-4D97-AF65-F5344CB8AC3E}">
        <p14:creationId xmlns:p14="http://schemas.microsoft.com/office/powerpoint/2010/main" val="11580979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2FEBF0D-732E-CE58-6C81-367132A6A933}"/>
              </a:ext>
            </a:extLst>
          </p:cNvPr>
          <p:cNvSpPr/>
          <p:nvPr/>
        </p:nvSpPr>
        <p:spPr>
          <a:xfrm>
            <a:off x="0" y="5850382"/>
            <a:ext cx="12192000" cy="3728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4F25607-8C02-CD87-78BB-5CFD90A63E24}"/>
              </a:ext>
            </a:extLst>
          </p:cNvPr>
          <p:cNvSpPr>
            <a:spLocks noGrp="1"/>
          </p:cNvSpPr>
          <p:nvPr>
            <p:ph type="title"/>
          </p:nvPr>
        </p:nvSpPr>
        <p:spPr/>
        <p:txBody>
          <a:bodyPr/>
          <a:lstStyle/>
          <a:p>
            <a:r>
              <a:rPr lang="en-US" dirty="0">
                <a:solidFill>
                  <a:srgbClr val="C00000"/>
                </a:solidFill>
              </a:rPr>
              <a:t>03. </a:t>
            </a:r>
            <a:r>
              <a:rPr lang="en-US" dirty="0"/>
              <a:t>Films, AV &amp; Animation</a:t>
            </a:r>
          </a:p>
        </p:txBody>
      </p:sp>
      <p:sp>
        <p:nvSpPr>
          <p:cNvPr id="4" name="Text Placeholder 3">
            <a:extLst>
              <a:ext uri="{FF2B5EF4-FFF2-40B4-BE49-F238E27FC236}">
                <a16:creationId xmlns:a16="http://schemas.microsoft.com/office/drawing/2014/main" id="{75DCC63F-E0EC-9C23-F5F6-0CB6F35B80A1}"/>
              </a:ext>
            </a:extLst>
          </p:cNvPr>
          <p:cNvSpPr>
            <a:spLocks noGrp="1"/>
          </p:cNvSpPr>
          <p:nvPr>
            <p:ph type="body" idx="1"/>
          </p:nvPr>
        </p:nvSpPr>
        <p:spPr/>
        <p:txBody>
          <a:bodyPr/>
          <a:lstStyle/>
          <a:p>
            <a:r>
              <a:rPr lang="en-US" dirty="0"/>
              <a:t>Shooting a video or creating animation is simple but we offer a solution that resonates with your brand, fulfils your requirements &amp; is cost effective.</a:t>
            </a:r>
          </a:p>
        </p:txBody>
      </p:sp>
      <p:sp>
        <p:nvSpPr>
          <p:cNvPr id="5" name="TextBox 4">
            <a:extLst>
              <a:ext uri="{FF2B5EF4-FFF2-40B4-BE49-F238E27FC236}">
                <a16:creationId xmlns:a16="http://schemas.microsoft.com/office/drawing/2014/main" id="{DC73DEA1-269C-D321-25DE-5D97FDECD433}"/>
              </a:ext>
            </a:extLst>
          </p:cNvPr>
          <p:cNvSpPr txBox="1"/>
          <p:nvPr/>
        </p:nvSpPr>
        <p:spPr>
          <a:xfrm>
            <a:off x="667693" y="5850382"/>
            <a:ext cx="2222083"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srgbClr val="C00000"/>
                </a:solidFill>
              </a:rPr>
              <a:t>Video &amp; Still Shoot</a:t>
            </a:r>
          </a:p>
        </p:txBody>
      </p:sp>
      <p:sp>
        <p:nvSpPr>
          <p:cNvPr id="6" name="TextBox 5">
            <a:extLst>
              <a:ext uri="{FF2B5EF4-FFF2-40B4-BE49-F238E27FC236}">
                <a16:creationId xmlns:a16="http://schemas.microsoft.com/office/drawing/2014/main" id="{A9C176A9-0039-951E-7295-A846D35787FE}"/>
              </a:ext>
            </a:extLst>
          </p:cNvPr>
          <p:cNvSpPr txBox="1"/>
          <p:nvPr/>
        </p:nvSpPr>
        <p:spPr>
          <a:xfrm>
            <a:off x="3235412" y="5850382"/>
            <a:ext cx="1420389"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srgbClr val="C00000"/>
                </a:solidFill>
              </a:rPr>
              <a:t>SFX &amp; VFX</a:t>
            </a:r>
          </a:p>
        </p:txBody>
      </p:sp>
      <p:sp>
        <p:nvSpPr>
          <p:cNvPr id="7" name="TextBox 6">
            <a:extLst>
              <a:ext uri="{FF2B5EF4-FFF2-40B4-BE49-F238E27FC236}">
                <a16:creationId xmlns:a16="http://schemas.microsoft.com/office/drawing/2014/main" id="{90B476FC-52DA-2DA2-4A00-5D913944CAE0}"/>
              </a:ext>
            </a:extLst>
          </p:cNvPr>
          <p:cNvSpPr txBox="1"/>
          <p:nvPr/>
        </p:nvSpPr>
        <p:spPr>
          <a:xfrm>
            <a:off x="5003212" y="5850382"/>
            <a:ext cx="2739917"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srgbClr val="C00000"/>
                </a:solidFill>
              </a:rPr>
              <a:t>Dynamic Digital Content</a:t>
            </a:r>
          </a:p>
        </p:txBody>
      </p:sp>
      <p:sp>
        <p:nvSpPr>
          <p:cNvPr id="8" name="TextBox 7">
            <a:extLst>
              <a:ext uri="{FF2B5EF4-FFF2-40B4-BE49-F238E27FC236}">
                <a16:creationId xmlns:a16="http://schemas.microsoft.com/office/drawing/2014/main" id="{65A15D47-7F06-2085-785B-FA582FD398BA}"/>
              </a:ext>
            </a:extLst>
          </p:cNvPr>
          <p:cNvSpPr txBox="1"/>
          <p:nvPr/>
        </p:nvSpPr>
        <p:spPr>
          <a:xfrm>
            <a:off x="7851319" y="5850382"/>
            <a:ext cx="1447319"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srgbClr val="C00000"/>
                </a:solidFill>
              </a:rPr>
              <a:t>Animation</a:t>
            </a:r>
          </a:p>
        </p:txBody>
      </p:sp>
      <p:sp>
        <p:nvSpPr>
          <p:cNvPr id="10" name="TextBox 9">
            <a:extLst>
              <a:ext uri="{FF2B5EF4-FFF2-40B4-BE49-F238E27FC236}">
                <a16:creationId xmlns:a16="http://schemas.microsoft.com/office/drawing/2014/main" id="{5E02E853-1887-A36D-8AEA-DA03C879882E}"/>
              </a:ext>
            </a:extLst>
          </p:cNvPr>
          <p:cNvSpPr txBox="1"/>
          <p:nvPr/>
        </p:nvSpPr>
        <p:spPr>
          <a:xfrm>
            <a:off x="9620695" y="5850382"/>
            <a:ext cx="1726755"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srgbClr val="C00000"/>
                </a:solidFill>
              </a:rPr>
              <a:t>Audio Visuals</a:t>
            </a:r>
          </a:p>
        </p:txBody>
      </p:sp>
    </p:spTree>
    <p:extLst>
      <p:ext uri="{BB962C8B-B14F-4D97-AF65-F5344CB8AC3E}">
        <p14:creationId xmlns:p14="http://schemas.microsoft.com/office/powerpoint/2010/main" val="25857113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bg1"/>
                </a:solidFill>
                <a:latin typeface="Epilogue" pitchFamily="2" charset="0"/>
              </a:rPr>
              <a:t>FILMS</a:t>
            </a:r>
          </a:p>
        </p:txBody>
      </p:sp>
      <p:sp>
        <p:nvSpPr>
          <p:cNvPr id="7" name="Text Placeholder 4"/>
          <p:cNvSpPr txBox="1">
            <a:spLocks/>
          </p:cNvSpPr>
          <p:nvPr/>
        </p:nvSpPr>
        <p:spPr>
          <a:xfrm>
            <a:off x="1496002" y="3429000"/>
            <a:ext cx="2992581" cy="3778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F8A99"/>
                </a:solidFill>
                <a:latin typeface="Times" panose="0202060305040502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F8A99"/>
                </a:solidFill>
                <a:latin typeface="Times" panose="0202060305040502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F8A99"/>
                </a:solidFill>
                <a:latin typeface="Times" panose="0202060305040502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N" sz="2000" dirty="0">
                <a:solidFill>
                  <a:schemeClr val="bg1"/>
                </a:solidFill>
                <a:latin typeface="Epilogue" pitchFamily="2" charset="0"/>
              </a:rPr>
              <a:t>HAMDARD FILMS</a:t>
            </a:r>
          </a:p>
        </p:txBody>
      </p:sp>
      <p:sp>
        <p:nvSpPr>
          <p:cNvPr id="8" name="Text Placeholder 4"/>
          <p:cNvSpPr txBox="1">
            <a:spLocks/>
          </p:cNvSpPr>
          <p:nvPr/>
        </p:nvSpPr>
        <p:spPr>
          <a:xfrm>
            <a:off x="1300692" y="6525790"/>
            <a:ext cx="2992581" cy="3778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F8A99"/>
                </a:solidFill>
                <a:latin typeface="Times" panose="0202060305040502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F8A99"/>
                </a:solidFill>
                <a:latin typeface="Times" panose="0202060305040502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F8A99"/>
                </a:solidFill>
                <a:latin typeface="Times" panose="0202060305040502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N" sz="2000" dirty="0">
                <a:solidFill>
                  <a:schemeClr val="bg1"/>
                </a:solidFill>
                <a:latin typeface="Epilogue" pitchFamily="2" charset="0"/>
              </a:rPr>
              <a:t>OMAXE FILM</a:t>
            </a:r>
          </a:p>
        </p:txBody>
      </p:sp>
      <p:sp>
        <p:nvSpPr>
          <p:cNvPr id="13" name="Text Placeholder 4">
            <a:extLst>
              <a:ext uri="{FF2B5EF4-FFF2-40B4-BE49-F238E27FC236}">
                <a16:creationId xmlns:a16="http://schemas.microsoft.com/office/drawing/2014/main" id="{914D618A-3699-356F-B9D0-9DA34EB541D4}"/>
              </a:ext>
            </a:extLst>
          </p:cNvPr>
          <p:cNvSpPr txBox="1">
            <a:spLocks/>
          </p:cNvSpPr>
          <p:nvPr/>
        </p:nvSpPr>
        <p:spPr>
          <a:xfrm>
            <a:off x="7072494" y="3326364"/>
            <a:ext cx="4156804" cy="3778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F8A99"/>
                </a:solidFill>
                <a:latin typeface="Times" panose="0202060305040502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F8A99"/>
                </a:solidFill>
                <a:latin typeface="Times" panose="0202060305040502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F8A99"/>
                </a:solidFill>
                <a:latin typeface="Times" panose="0202060305040502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N" sz="2000" dirty="0">
                <a:solidFill>
                  <a:schemeClr val="bg1"/>
                </a:solidFill>
                <a:latin typeface="Epilogue" pitchFamily="2" charset="0"/>
              </a:rPr>
              <a:t>MARS SALES DIRECTOR ADDRESS</a:t>
            </a:r>
          </a:p>
        </p:txBody>
      </p:sp>
      <p:sp>
        <p:nvSpPr>
          <p:cNvPr id="15" name="Text Placeholder 4">
            <a:extLst>
              <a:ext uri="{FF2B5EF4-FFF2-40B4-BE49-F238E27FC236}">
                <a16:creationId xmlns:a16="http://schemas.microsoft.com/office/drawing/2014/main" id="{D42BD6A8-6C52-24B5-CD87-1BAC2677030E}"/>
              </a:ext>
            </a:extLst>
          </p:cNvPr>
          <p:cNvSpPr txBox="1">
            <a:spLocks/>
          </p:cNvSpPr>
          <p:nvPr/>
        </p:nvSpPr>
        <p:spPr>
          <a:xfrm>
            <a:off x="7794564" y="6525790"/>
            <a:ext cx="2992581" cy="3778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F8A99"/>
                </a:solidFill>
                <a:latin typeface="Times" panose="0202060305040502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F8A99"/>
                </a:solidFill>
                <a:latin typeface="Times" panose="0202060305040502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F8A99"/>
                </a:solidFill>
                <a:latin typeface="Times" panose="0202060305040502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N" sz="2000" dirty="0">
                <a:solidFill>
                  <a:schemeClr val="bg1"/>
                </a:solidFill>
                <a:latin typeface="Epilogue" pitchFamily="2" charset="0"/>
              </a:rPr>
              <a:t>MARS - DCOM VISIT</a:t>
            </a:r>
          </a:p>
        </p:txBody>
      </p:sp>
      <p:pic>
        <p:nvPicPr>
          <p:cNvPr id="6" name="Online Media 5" title="Mars Wrigley Sales Director - Mohit Dutta">
            <a:hlinkClick r:id="" action="ppaction://media"/>
            <a:extLst>
              <a:ext uri="{FF2B5EF4-FFF2-40B4-BE49-F238E27FC236}">
                <a16:creationId xmlns:a16="http://schemas.microsoft.com/office/drawing/2014/main" id="{ABB68878-A869-B172-D54C-646C5E87B6D4}"/>
              </a:ext>
            </a:extLst>
          </p:cNvPr>
          <p:cNvPicPr>
            <a:picLocks noRot="1" noChangeAspect="1"/>
          </p:cNvPicPr>
          <p:nvPr>
            <a:videoFile r:link="rId1"/>
          </p:nvPr>
        </p:nvPicPr>
        <p:blipFill>
          <a:blip r:embed="rId6"/>
          <a:stretch>
            <a:fillRect/>
          </a:stretch>
        </p:blipFill>
        <p:spPr>
          <a:xfrm>
            <a:off x="6674250" y="593401"/>
            <a:ext cx="4713244" cy="2662983"/>
          </a:xfrm>
          <a:prstGeom prst="rect">
            <a:avLst/>
          </a:prstGeom>
        </p:spPr>
      </p:pic>
      <p:pic>
        <p:nvPicPr>
          <p:cNvPr id="9" name="Online Media 8" title="Urban Retail D2C Model">
            <a:hlinkClick r:id="" action="ppaction://media"/>
            <a:extLst>
              <a:ext uri="{FF2B5EF4-FFF2-40B4-BE49-F238E27FC236}">
                <a16:creationId xmlns:a16="http://schemas.microsoft.com/office/drawing/2014/main" id="{7917299C-D591-E7C6-FE3A-8999D4B7E447}"/>
              </a:ext>
            </a:extLst>
          </p:cNvPr>
          <p:cNvPicPr>
            <a:picLocks noRot="1" noChangeAspect="1"/>
          </p:cNvPicPr>
          <p:nvPr>
            <a:videoFile r:link="rId2"/>
          </p:nvPr>
        </p:nvPicPr>
        <p:blipFill>
          <a:blip r:embed="rId7"/>
          <a:stretch>
            <a:fillRect/>
          </a:stretch>
        </p:blipFill>
        <p:spPr>
          <a:xfrm>
            <a:off x="6813420" y="3905768"/>
            <a:ext cx="4513943" cy="2550378"/>
          </a:xfrm>
          <a:prstGeom prst="rect">
            <a:avLst/>
          </a:prstGeom>
        </p:spPr>
      </p:pic>
      <p:pic>
        <p:nvPicPr>
          <p:cNvPr id="10" name="Online Media 9" title="Omaxe Welcome Video">
            <a:hlinkClick r:id="" action="ppaction://media"/>
            <a:extLst>
              <a:ext uri="{FF2B5EF4-FFF2-40B4-BE49-F238E27FC236}">
                <a16:creationId xmlns:a16="http://schemas.microsoft.com/office/drawing/2014/main" id="{8FBBFCAB-2F3D-BD1C-999D-AF7ACAE6DCE7}"/>
              </a:ext>
            </a:extLst>
          </p:cNvPr>
          <p:cNvPicPr>
            <a:picLocks noRot="1" noChangeAspect="1"/>
          </p:cNvPicPr>
          <p:nvPr>
            <a:videoFile r:link="rId3"/>
          </p:nvPr>
        </p:nvPicPr>
        <p:blipFill>
          <a:blip r:embed="rId8"/>
          <a:stretch>
            <a:fillRect/>
          </a:stretch>
        </p:blipFill>
        <p:spPr>
          <a:xfrm>
            <a:off x="757853" y="3827448"/>
            <a:ext cx="4709886" cy="2661086"/>
          </a:xfrm>
          <a:prstGeom prst="rect">
            <a:avLst/>
          </a:prstGeom>
        </p:spPr>
      </p:pic>
      <p:pic>
        <p:nvPicPr>
          <p:cNvPr id="4" name="Online Media 3" title="Hamdard">
            <a:hlinkClick r:id="" action="ppaction://media"/>
            <a:extLst>
              <a:ext uri="{FF2B5EF4-FFF2-40B4-BE49-F238E27FC236}">
                <a16:creationId xmlns:a16="http://schemas.microsoft.com/office/drawing/2014/main" id="{B5504F49-3003-ECDC-A421-B1DE06598A9D}"/>
              </a:ext>
            </a:extLst>
          </p:cNvPr>
          <p:cNvPicPr>
            <a:picLocks noRot="1" noChangeAspect="1"/>
          </p:cNvPicPr>
          <p:nvPr>
            <a:videoFile r:link="rId4"/>
          </p:nvPr>
        </p:nvPicPr>
        <p:blipFill>
          <a:blip r:embed="rId9"/>
          <a:stretch>
            <a:fillRect/>
          </a:stretch>
        </p:blipFill>
        <p:spPr>
          <a:xfrm>
            <a:off x="727788" y="649287"/>
            <a:ext cx="4696902" cy="2653750"/>
          </a:xfrm>
          <a:prstGeom prst="rect">
            <a:avLst/>
          </a:prstGeom>
        </p:spPr>
      </p:pic>
    </p:spTree>
    <p:extLst>
      <p:ext uri="{BB962C8B-B14F-4D97-AF65-F5344CB8AC3E}">
        <p14:creationId xmlns:p14="http://schemas.microsoft.com/office/powerpoint/2010/main" val="113512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10"/>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6"/>
                </p:tgtEl>
              </p:cMediaNode>
            </p:video>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6"/>
                                        </p:tgtEl>
                                      </p:cBhvr>
                                    </p:cmd>
                                  </p:childTnLst>
                                </p:cTn>
                              </p:par>
                            </p:childTnLst>
                          </p:cTn>
                        </p:par>
                      </p:childTnLst>
                    </p:cTn>
                  </p:par>
                </p:childTnLst>
              </p:cTn>
              <p:nextCondLst>
                <p:cond evt="onClick" delay="0">
                  <p:tgtEl>
                    <p:spTgt spid="6"/>
                  </p:tgtEl>
                </p:cond>
              </p:nextCondLst>
            </p:seq>
            <p:video>
              <p:cMediaNode vol="80000">
                <p:cTn id="25" fill="hold" display="0">
                  <p:stCondLst>
                    <p:cond delay="indefinite"/>
                  </p:stCondLst>
                </p:cTn>
                <p:tgtEl>
                  <p:spTgt spid="9"/>
                </p:tgtEl>
              </p:cMediaNode>
            </p:video>
            <p:seq concurrent="1" nextAc="seek">
              <p:cTn id="26" restart="whenNotActive" fill="hold" evtFilter="cancelBubble" nodeType="interactiveSeq">
                <p:stCondLst>
                  <p:cond evt="onClick" delay="0">
                    <p:tgtEl>
                      <p:spTgt spid="9"/>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9"/>
                                        </p:tgtEl>
                                      </p:cBhvr>
                                    </p:cmd>
                                  </p:childTnLst>
                                </p:cTn>
                              </p:par>
                            </p:childTnLst>
                          </p:cTn>
                        </p:par>
                      </p:childTnLst>
                    </p:cTn>
                  </p:par>
                </p:childTnLst>
              </p:cTn>
              <p:nextCondLst>
                <p:cond evt="onClick" delay="0">
                  <p:tgtEl>
                    <p:spTgt spid="9"/>
                  </p:tgtEl>
                </p:cond>
              </p:nextCondLst>
            </p:seq>
            <p:video>
              <p:cMediaNode vol="80000">
                <p:cTn id="31" fill="hold" display="0">
                  <p:stCondLst>
                    <p:cond delay="indefinite"/>
                  </p:stCondLst>
                </p:cTn>
                <p:tgtEl>
                  <p:spTgt spid="10"/>
                </p:tgtEl>
              </p:cMediaNode>
            </p:video>
            <p:seq concurrent="1" nextAc="seek">
              <p:cTn id="32" restart="whenNotActive" fill="hold" evtFilter="cancelBubble" nodeType="interactiveSeq">
                <p:stCondLst>
                  <p:cond evt="onClick" delay="0">
                    <p:tgtEl>
                      <p:spTgt spid="10"/>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10"/>
                                        </p:tgtEl>
                                      </p:cBhvr>
                                    </p:cmd>
                                  </p:childTnLst>
                                </p:cTn>
                              </p:par>
                            </p:childTnLst>
                          </p:cTn>
                        </p:par>
                      </p:childTnLst>
                    </p:cTn>
                  </p:par>
                </p:childTnLst>
              </p:cTn>
              <p:nextCondLst>
                <p:cond evt="onClick" delay="0">
                  <p:tgtEl>
                    <p:spTgt spid="10"/>
                  </p:tgtEl>
                </p:cond>
              </p:nextCondLst>
            </p:seq>
            <p:video>
              <p:cMediaNode vol="80000">
                <p:cTn id="37" fill="hold" display="0">
                  <p:stCondLst>
                    <p:cond delay="indefinite"/>
                  </p:stCondLst>
                </p:cTn>
                <p:tgtEl>
                  <p:spTgt spid="4"/>
                </p:tgtEl>
              </p:cMediaNode>
            </p:video>
            <p:seq concurrent="1" nextAc="seek">
              <p:cTn id="38" restart="whenNotActive" fill="hold" evtFilter="cancelBubble" nodeType="interactiveSeq">
                <p:stCondLst>
                  <p:cond evt="onClick" delay="0">
                    <p:tgtEl>
                      <p:spTgt spid="4"/>
                    </p:tgtEl>
                  </p:cond>
                </p:stCondLst>
                <p:endSync evt="end" delay="0">
                  <p:rtn val="all"/>
                </p:endSync>
                <p:childTnLst>
                  <p:par>
                    <p:cTn id="39" fill="hold">
                      <p:stCondLst>
                        <p:cond delay="0"/>
                      </p:stCondLst>
                      <p:childTnLst>
                        <p:par>
                          <p:cTn id="40" fill="hold">
                            <p:stCondLst>
                              <p:cond delay="0"/>
                            </p:stCondLst>
                            <p:childTnLst>
                              <p:par>
                                <p:cTn id="41" presetID="2" presetClass="mediacall" presetSubtype="0" fill="hold" nodeType="clickEffect">
                                  <p:stCondLst>
                                    <p:cond delay="0"/>
                                  </p:stCondLst>
                                  <p:childTnLst>
                                    <p:cmd type="call" cmd="togglePause">
                                      <p:cBhvr>
                                        <p:cTn id="4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A5476A9-28F6-1FC1-63B9-9728CC8E7C46}"/>
              </a:ext>
            </a:extLst>
          </p:cNvPr>
          <p:cNvSpPr>
            <a:spLocks noGrp="1"/>
          </p:cNvSpPr>
          <p:nvPr>
            <p:ph type="title"/>
          </p:nvPr>
        </p:nvSpPr>
        <p:spPr>
          <a:xfrm>
            <a:off x="0" y="10277"/>
            <a:ext cx="12192000" cy="767639"/>
          </a:xfrm>
        </p:spPr>
        <p:txBody>
          <a:bodyPr anchor="ctr"/>
          <a:lstStyle/>
          <a:p>
            <a:r>
              <a:rPr lang="en-IN" dirty="0">
                <a:solidFill>
                  <a:schemeClr val="bg1"/>
                </a:solidFill>
                <a:latin typeface="Epilogue" pitchFamily="2" charset="0"/>
              </a:rPr>
              <a:t>AV</a:t>
            </a:r>
          </a:p>
        </p:txBody>
      </p:sp>
      <p:sp>
        <p:nvSpPr>
          <p:cNvPr id="7" name="Text Placeholder 4">
            <a:extLst>
              <a:ext uri="{FF2B5EF4-FFF2-40B4-BE49-F238E27FC236}">
                <a16:creationId xmlns:a16="http://schemas.microsoft.com/office/drawing/2014/main" id="{CF3F1A83-1869-2414-8F52-14B08F3C6B51}"/>
              </a:ext>
            </a:extLst>
          </p:cNvPr>
          <p:cNvSpPr txBox="1">
            <a:spLocks/>
          </p:cNvSpPr>
          <p:nvPr/>
        </p:nvSpPr>
        <p:spPr>
          <a:xfrm>
            <a:off x="1163048" y="3444590"/>
            <a:ext cx="2992581" cy="3778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F8A99"/>
                </a:solidFill>
                <a:latin typeface="Times" panose="0202060305040502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F8A99"/>
                </a:solidFill>
                <a:latin typeface="Times" panose="0202060305040502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F8A99"/>
                </a:solidFill>
                <a:latin typeface="Times" panose="0202060305040502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N" sz="2000" dirty="0">
                <a:solidFill>
                  <a:schemeClr val="bg1"/>
                </a:solidFill>
                <a:latin typeface="Epilogue" pitchFamily="2" charset="0"/>
              </a:rPr>
              <a:t>IMS GHAZIABAD</a:t>
            </a:r>
          </a:p>
        </p:txBody>
      </p:sp>
      <p:sp>
        <p:nvSpPr>
          <p:cNvPr id="10" name="Text Placeholder 4">
            <a:extLst>
              <a:ext uri="{FF2B5EF4-FFF2-40B4-BE49-F238E27FC236}">
                <a16:creationId xmlns:a16="http://schemas.microsoft.com/office/drawing/2014/main" id="{A273CE88-29F6-E19B-146B-0BB57EC691A5}"/>
              </a:ext>
            </a:extLst>
          </p:cNvPr>
          <p:cNvSpPr txBox="1">
            <a:spLocks/>
          </p:cNvSpPr>
          <p:nvPr/>
        </p:nvSpPr>
        <p:spPr>
          <a:xfrm>
            <a:off x="7567966" y="3444590"/>
            <a:ext cx="3929392" cy="4961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F8A99"/>
                </a:solidFill>
                <a:latin typeface="Times" panose="0202060305040502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F8A99"/>
                </a:solidFill>
                <a:latin typeface="Times" panose="0202060305040502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F8A99"/>
                </a:solidFill>
                <a:latin typeface="Times" panose="0202060305040502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N" sz="2000" dirty="0">
                <a:solidFill>
                  <a:schemeClr val="bg1"/>
                </a:solidFill>
                <a:latin typeface="Epilogue" pitchFamily="2" charset="0"/>
              </a:rPr>
              <a:t>MARS LEADERSHIP TEAM VIDEO</a:t>
            </a:r>
          </a:p>
        </p:txBody>
      </p:sp>
      <p:sp>
        <p:nvSpPr>
          <p:cNvPr id="12" name="Text Placeholder 4">
            <a:extLst>
              <a:ext uri="{FF2B5EF4-FFF2-40B4-BE49-F238E27FC236}">
                <a16:creationId xmlns:a16="http://schemas.microsoft.com/office/drawing/2014/main" id="{84DDE785-A955-C6F7-7CBC-93F10EC59D5A}"/>
              </a:ext>
            </a:extLst>
          </p:cNvPr>
          <p:cNvSpPr txBox="1">
            <a:spLocks/>
          </p:cNvSpPr>
          <p:nvPr/>
        </p:nvSpPr>
        <p:spPr>
          <a:xfrm>
            <a:off x="675417" y="6570845"/>
            <a:ext cx="3929392" cy="4961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F8A99"/>
                </a:solidFill>
                <a:latin typeface="Times" panose="0202060305040502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F8A99"/>
                </a:solidFill>
                <a:latin typeface="Times" panose="0202060305040502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F8A99"/>
                </a:solidFill>
                <a:latin typeface="Times" panose="0202060305040502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N" sz="2000" dirty="0">
                <a:solidFill>
                  <a:schemeClr val="bg1"/>
                </a:solidFill>
                <a:latin typeface="Epilogue" pitchFamily="2" charset="0"/>
              </a:rPr>
              <a:t>PINE LABS BOT LAUNCH TEASER</a:t>
            </a:r>
          </a:p>
        </p:txBody>
      </p:sp>
      <p:sp>
        <p:nvSpPr>
          <p:cNvPr id="14" name="Text Placeholder 4">
            <a:extLst>
              <a:ext uri="{FF2B5EF4-FFF2-40B4-BE49-F238E27FC236}">
                <a16:creationId xmlns:a16="http://schemas.microsoft.com/office/drawing/2014/main" id="{C3691683-3AAF-EEBD-22B5-30D63FC91BE2}"/>
              </a:ext>
            </a:extLst>
          </p:cNvPr>
          <p:cNvSpPr txBox="1">
            <a:spLocks/>
          </p:cNvSpPr>
          <p:nvPr/>
        </p:nvSpPr>
        <p:spPr>
          <a:xfrm>
            <a:off x="7567966" y="6570845"/>
            <a:ext cx="3929392" cy="4961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F8A99"/>
                </a:solidFill>
                <a:latin typeface="Times" panose="0202060305040502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F8A99"/>
                </a:solidFill>
                <a:latin typeface="Times" panose="0202060305040502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F8A99"/>
                </a:solidFill>
                <a:latin typeface="Times" panose="0202060305040502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N" sz="2000" dirty="0">
                <a:solidFill>
                  <a:schemeClr val="bg1"/>
                </a:solidFill>
                <a:latin typeface="Epilogue" pitchFamily="2" charset="0"/>
              </a:rPr>
              <a:t>IACE SOCIAL MEDIA VIDEO</a:t>
            </a:r>
          </a:p>
        </p:txBody>
      </p:sp>
      <p:pic>
        <p:nvPicPr>
          <p:cNvPr id="2" name="Online Media 1" title="IMS AV">
            <a:hlinkClick r:id="" action="ppaction://media"/>
            <a:extLst>
              <a:ext uri="{FF2B5EF4-FFF2-40B4-BE49-F238E27FC236}">
                <a16:creationId xmlns:a16="http://schemas.microsoft.com/office/drawing/2014/main" id="{7C7C4FE5-4639-ED40-787D-927D0BE4A304}"/>
              </a:ext>
            </a:extLst>
          </p:cNvPr>
          <p:cNvPicPr>
            <a:picLocks noRot="1" noChangeAspect="1"/>
          </p:cNvPicPr>
          <p:nvPr>
            <a:videoFile r:link="rId1"/>
          </p:nvPr>
        </p:nvPicPr>
        <p:blipFill>
          <a:blip r:embed="rId6"/>
          <a:stretch>
            <a:fillRect/>
          </a:stretch>
        </p:blipFill>
        <p:spPr>
          <a:xfrm>
            <a:off x="311021" y="562169"/>
            <a:ext cx="4822891" cy="2712876"/>
          </a:xfrm>
          <a:prstGeom prst="rect">
            <a:avLst/>
          </a:prstGeom>
        </p:spPr>
      </p:pic>
      <p:pic>
        <p:nvPicPr>
          <p:cNvPr id="6" name="Online Media 5" title="Mars LT AV REvised VO 10 Aug 2021">
            <a:hlinkClick r:id="" action="ppaction://media"/>
            <a:extLst>
              <a:ext uri="{FF2B5EF4-FFF2-40B4-BE49-F238E27FC236}">
                <a16:creationId xmlns:a16="http://schemas.microsoft.com/office/drawing/2014/main" id="{5B06ACE4-93AF-B3C7-53AD-263D876CE0E5}"/>
              </a:ext>
            </a:extLst>
          </p:cNvPr>
          <p:cNvPicPr>
            <a:picLocks noRot="1" noChangeAspect="1"/>
          </p:cNvPicPr>
          <p:nvPr>
            <a:videoFile r:link="rId2"/>
          </p:nvPr>
        </p:nvPicPr>
        <p:blipFill>
          <a:blip r:embed="rId7"/>
          <a:stretch>
            <a:fillRect/>
          </a:stretch>
        </p:blipFill>
        <p:spPr>
          <a:xfrm>
            <a:off x="7093339" y="630723"/>
            <a:ext cx="4663701" cy="2634991"/>
          </a:xfrm>
          <a:prstGeom prst="rect">
            <a:avLst/>
          </a:prstGeom>
        </p:spPr>
      </p:pic>
      <p:pic>
        <p:nvPicPr>
          <p:cNvPr id="16" name="Online Media 15" title="IACE Video 2">
            <a:hlinkClick r:id="" action="ppaction://media"/>
            <a:extLst>
              <a:ext uri="{FF2B5EF4-FFF2-40B4-BE49-F238E27FC236}">
                <a16:creationId xmlns:a16="http://schemas.microsoft.com/office/drawing/2014/main" id="{5B578F98-5583-4269-B116-85CA609FFCCE}"/>
              </a:ext>
            </a:extLst>
          </p:cNvPr>
          <p:cNvPicPr>
            <a:picLocks noRot="1" noChangeAspect="1"/>
          </p:cNvPicPr>
          <p:nvPr>
            <a:videoFile r:link="rId3"/>
          </p:nvPr>
        </p:nvPicPr>
        <p:blipFill>
          <a:blip r:embed="rId8"/>
          <a:stretch>
            <a:fillRect/>
          </a:stretch>
        </p:blipFill>
        <p:spPr>
          <a:xfrm>
            <a:off x="7268547" y="3884582"/>
            <a:ext cx="4618626" cy="2609524"/>
          </a:xfrm>
          <a:prstGeom prst="rect">
            <a:avLst/>
          </a:prstGeom>
        </p:spPr>
      </p:pic>
      <p:pic>
        <p:nvPicPr>
          <p:cNvPr id="17" name="Online Media 16" title="Pine Labs chatbot Video1">
            <a:hlinkClick r:id="" action="ppaction://media"/>
            <a:extLst>
              <a:ext uri="{FF2B5EF4-FFF2-40B4-BE49-F238E27FC236}">
                <a16:creationId xmlns:a16="http://schemas.microsoft.com/office/drawing/2014/main" id="{441DDF44-14D1-A07F-812E-7BA6A6200A61}"/>
              </a:ext>
            </a:extLst>
          </p:cNvPr>
          <p:cNvPicPr>
            <a:picLocks noRot="1" noChangeAspect="1"/>
          </p:cNvPicPr>
          <p:nvPr>
            <a:videoFile r:link="rId4"/>
          </p:nvPr>
        </p:nvPicPr>
        <p:blipFill>
          <a:blip r:embed="rId9"/>
          <a:stretch>
            <a:fillRect/>
          </a:stretch>
        </p:blipFill>
        <p:spPr>
          <a:xfrm>
            <a:off x="328644" y="3796238"/>
            <a:ext cx="4831184" cy="2729619"/>
          </a:xfrm>
          <a:prstGeom prst="rect">
            <a:avLst/>
          </a:prstGeom>
        </p:spPr>
      </p:pic>
    </p:spTree>
    <p:extLst>
      <p:ext uri="{BB962C8B-B14F-4D97-AF65-F5344CB8AC3E}">
        <p14:creationId xmlns:p14="http://schemas.microsoft.com/office/powerpoint/2010/main" val="167799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16"/>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2"/>
                </p:tgtEl>
              </p:cMediaNode>
            </p:video>
            <p:seq concurrent="1" nextAc="seek">
              <p:cTn id="20" restart="whenNotActive" fill="hold" evtFilter="cancelBubble" nodeType="interactiveSeq">
                <p:stCondLst>
                  <p:cond evt="onClick" delay="0">
                    <p:tgtEl>
                      <p:spTgt spid="2"/>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2"/>
                                        </p:tgtEl>
                                      </p:cBhvr>
                                    </p:cmd>
                                  </p:childTnLst>
                                </p:cTn>
                              </p:par>
                            </p:childTnLst>
                          </p:cTn>
                        </p:par>
                      </p:childTnLst>
                    </p:cTn>
                  </p:par>
                </p:childTnLst>
              </p:cTn>
              <p:nextCondLst>
                <p:cond evt="onClick" delay="0">
                  <p:tgtEl>
                    <p:spTgt spid="2"/>
                  </p:tgtEl>
                </p:cond>
              </p:nextCondLst>
            </p:seq>
            <p:video>
              <p:cMediaNode vol="80000">
                <p:cTn id="25" fill="hold" display="0">
                  <p:stCondLst>
                    <p:cond delay="indefinite"/>
                  </p:stCondLst>
                </p:cTn>
                <p:tgtEl>
                  <p:spTgt spid="6"/>
                </p:tgtEl>
              </p:cMediaNode>
            </p:video>
            <p:seq concurrent="1" nextAc="seek">
              <p:cTn id="26" restart="whenNotActive" fill="hold" evtFilter="cancelBubble" nodeType="interactiveSeq">
                <p:stCondLst>
                  <p:cond evt="onClick" delay="0">
                    <p:tgtEl>
                      <p:spTgt spid="6"/>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6"/>
                                        </p:tgtEl>
                                      </p:cBhvr>
                                    </p:cmd>
                                  </p:childTnLst>
                                </p:cTn>
                              </p:par>
                            </p:childTnLst>
                          </p:cTn>
                        </p:par>
                      </p:childTnLst>
                    </p:cTn>
                  </p:par>
                </p:childTnLst>
              </p:cTn>
              <p:nextCondLst>
                <p:cond evt="onClick" delay="0">
                  <p:tgtEl>
                    <p:spTgt spid="6"/>
                  </p:tgtEl>
                </p:cond>
              </p:nextCondLst>
            </p:seq>
            <p:video>
              <p:cMediaNode vol="80000">
                <p:cTn id="31" fill="hold" display="0">
                  <p:stCondLst>
                    <p:cond delay="indefinite"/>
                  </p:stCondLst>
                </p:cTn>
                <p:tgtEl>
                  <p:spTgt spid="16"/>
                </p:tgtEl>
              </p:cMediaNode>
            </p:video>
            <p:seq concurrent="1" nextAc="seek">
              <p:cTn id="32" restart="whenNotActive" fill="hold" evtFilter="cancelBubble" nodeType="interactiveSeq">
                <p:stCondLst>
                  <p:cond evt="onClick" delay="0">
                    <p:tgtEl>
                      <p:spTgt spid="16"/>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16"/>
                                        </p:tgtEl>
                                      </p:cBhvr>
                                    </p:cmd>
                                  </p:childTnLst>
                                </p:cTn>
                              </p:par>
                            </p:childTnLst>
                          </p:cTn>
                        </p:par>
                      </p:childTnLst>
                    </p:cTn>
                  </p:par>
                </p:childTnLst>
              </p:cTn>
              <p:nextCondLst>
                <p:cond evt="onClick" delay="0">
                  <p:tgtEl>
                    <p:spTgt spid="16"/>
                  </p:tgtEl>
                </p:cond>
              </p:nextCondLst>
            </p:seq>
            <p:video>
              <p:cMediaNode vol="80000">
                <p:cTn id="37" fill="hold" display="0">
                  <p:stCondLst>
                    <p:cond delay="indefinite"/>
                  </p:stCondLst>
                </p:cTn>
                <p:tgtEl>
                  <p:spTgt spid="17"/>
                </p:tgtEl>
              </p:cMediaNode>
            </p:video>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2" presetClass="mediacall" presetSubtype="0" fill="hold" nodeType="clickEffect">
                                  <p:stCondLst>
                                    <p:cond delay="0"/>
                                  </p:stCondLst>
                                  <p:childTnLst>
                                    <p:cmd type="call" cmd="togglePause">
                                      <p:cBhvr>
                                        <p:cTn id="42" dur="1" fill="hold"/>
                                        <p:tgtEl>
                                          <p:spTgt spid="17"/>
                                        </p:tgtEl>
                                      </p:cBhvr>
                                    </p:cmd>
                                  </p:childTnLst>
                                </p:cTn>
                              </p:par>
                            </p:childTnLst>
                          </p:cTn>
                        </p:par>
                      </p:childTnLst>
                    </p:cTn>
                  </p:par>
                </p:childTnLst>
              </p:cTn>
              <p:nextCondLst>
                <p:cond evt="onClick" delay="0">
                  <p:tgtEl>
                    <p:spTgt spid="17"/>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B41456F-639D-44C1-80D5-9CC8C720B886}"/>
              </a:ext>
            </a:extLst>
          </p:cNvPr>
          <p:cNvSpPr>
            <a:spLocks noGrp="1"/>
          </p:cNvSpPr>
          <p:nvPr>
            <p:ph type="title"/>
          </p:nvPr>
        </p:nvSpPr>
        <p:spPr>
          <a:xfrm>
            <a:off x="0" y="10277"/>
            <a:ext cx="12192000" cy="767639"/>
          </a:xfrm>
        </p:spPr>
        <p:txBody>
          <a:bodyPr anchor="ctr"/>
          <a:lstStyle/>
          <a:p>
            <a:r>
              <a:rPr lang="en-IN" dirty="0">
                <a:solidFill>
                  <a:schemeClr val="bg1"/>
                </a:solidFill>
                <a:latin typeface="Epilogue" pitchFamily="2" charset="0"/>
              </a:rPr>
              <a:t>ANIMATION</a:t>
            </a:r>
          </a:p>
        </p:txBody>
      </p:sp>
      <p:sp>
        <p:nvSpPr>
          <p:cNvPr id="11" name="Text Placeholder 4">
            <a:extLst>
              <a:ext uri="{FF2B5EF4-FFF2-40B4-BE49-F238E27FC236}">
                <a16:creationId xmlns:a16="http://schemas.microsoft.com/office/drawing/2014/main" id="{39B80776-994F-8081-E6F0-405768180721}"/>
              </a:ext>
            </a:extLst>
          </p:cNvPr>
          <p:cNvSpPr txBox="1">
            <a:spLocks/>
          </p:cNvSpPr>
          <p:nvPr/>
        </p:nvSpPr>
        <p:spPr>
          <a:xfrm>
            <a:off x="1163049" y="6489819"/>
            <a:ext cx="3249153" cy="3778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F8A99"/>
                </a:solidFill>
                <a:latin typeface="Times" panose="0202060305040502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F8A99"/>
                </a:solidFill>
                <a:latin typeface="Times" panose="0202060305040502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F8A99"/>
                </a:solidFill>
                <a:latin typeface="Times" panose="0202060305040502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N" sz="2000" dirty="0">
                <a:solidFill>
                  <a:schemeClr val="bg1"/>
                </a:solidFill>
                <a:latin typeface="Epilogue" pitchFamily="2" charset="0"/>
              </a:rPr>
              <a:t>MARS – GURUJI SEASON 2</a:t>
            </a:r>
          </a:p>
        </p:txBody>
      </p:sp>
      <p:sp>
        <p:nvSpPr>
          <p:cNvPr id="12" name="Text Placeholder 4">
            <a:extLst>
              <a:ext uri="{FF2B5EF4-FFF2-40B4-BE49-F238E27FC236}">
                <a16:creationId xmlns:a16="http://schemas.microsoft.com/office/drawing/2014/main" id="{752C59E1-C51D-D63E-9DE8-70EBD904FCA8}"/>
              </a:ext>
            </a:extLst>
          </p:cNvPr>
          <p:cNvSpPr txBox="1">
            <a:spLocks/>
          </p:cNvSpPr>
          <p:nvPr/>
        </p:nvSpPr>
        <p:spPr>
          <a:xfrm>
            <a:off x="253399" y="3328251"/>
            <a:ext cx="4866204" cy="4884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F8A99"/>
                </a:solidFill>
                <a:latin typeface="Times" panose="0202060305040502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F8A99"/>
                </a:solidFill>
                <a:latin typeface="Times" panose="0202060305040502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F8A99"/>
                </a:solidFill>
                <a:latin typeface="Times" panose="0202060305040502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N" sz="2000" dirty="0">
                <a:solidFill>
                  <a:schemeClr val="bg1"/>
                </a:solidFill>
                <a:latin typeface="Epilogue" pitchFamily="2" charset="0"/>
              </a:rPr>
              <a:t>GALAXY LAUNCH – Sales Video</a:t>
            </a:r>
          </a:p>
        </p:txBody>
      </p:sp>
      <p:sp>
        <p:nvSpPr>
          <p:cNvPr id="14" name="Text Placeholder 4">
            <a:extLst>
              <a:ext uri="{FF2B5EF4-FFF2-40B4-BE49-F238E27FC236}">
                <a16:creationId xmlns:a16="http://schemas.microsoft.com/office/drawing/2014/main" id="{D6ABCF56-0E03-99D0-6FB1-D923AA4A1E52}"/>
              </a:ext>
            </a:extLst>
          </p:cNvPr>
          <p:cNvSpPr txBox="1">
            <a:spLocks/>
          </p:cNvSpPr>
          <p:nvPr/>
        </p:nvSpPr>
        <p:spPr>
          <a:xfrm>
            <a:off x="6786558" y="3328251"/>
            <a:ext cx="5027732" cy="4884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F8A99"/>
                </a:solidFill>
                <a:latin typeface="Times" panose="0202060305040502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F8A99"/>
                </a:solidFill>
                <a:latin typeface="Times" panose="0202060305040502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F8A99"/>
                </a:solidFill>
                <a:latin typeface="Times" panose="0202060305040502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N" sz="2000" dirty="0">
                <a:solidFill>
                  <a:schemeClr val="bg1"/>
                </a:solidFill>
                <a:latin typeface="Epilogue" pitchFamily="2" charset="0"/>
              </a:rPr>
              <a:t>MARS WRIGLEY TRAINING VIDEO - GURUJI</a:t>
            </a:r>
          </a:p>
        </p:txBody>
      </p:sp>
      <p:sp>
        <p:nvSpPr>
          <p:cNvPr id="16" name="Text Placeholder 4">
            <a:extLst>
              <a:ext uri="{FF2B5EF4-FFF2-40B4-BE49-F238E27FC236}">
                <a16:creationId xmlns:a16="http://schemas.microsoft.com/office/drawing/2014/main" id="{B6552DE0-5371-1716-F2C6-FBD8C3CBA73F}"/>
              </a:ext>
            </a:extLst>
          </p:cNvPr>
          <p:cNvSpPr txBox="1">
            <a:spLocks/>
          </p:cNvSpPr>
          <p:nvPr/>
        </p:nvSpPr>
        <p:spPr>
          <a:xfrm>
            <a:off x="8036370" y="6489819"/>
            <a:ext cx="2992581" cy="3778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F8A99"/>
                </a:solidFill>
                <a:latin typeface="Times" panose="0202060305040502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F8A99"/>
                </a:solidFill>
                <a:latin typeface="Times" panose="0202060305040502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F8A99"/>
                </a:solidFill>
                <a:latin typeface="Times" panose="0202060305040502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F8A99"/>
                </a:solidFill>
                <a:latin typeface="Times" panose="020206030504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N" sz="2000" dirty="0">
                <a:solidFill>
                  <a:schemeClr val="bg1"/>
                </a:solidFill>
                <a:latin typeface="Epilogue" pitchFamily="2" charset="0"/>
              </a:rPr>
              <a:t>ORBIT LAUNCH VIDEO</a:t>
            </a:r>
          </a:p>
        </p:txBody>
      </p:sp>
      <p:pic>
        <p:nvPicPr>
          <p:cNvPr id="4" name="Online Media 3" title="Guruji S02 E01">
            <a:hlinkClick r:id="" action="ppaction://media"/>
            <a:extLst>
              <a:ext uri="{FF2B5EF4-FFF2-40B4-BE49-F238E27FC236}">
                <a16:creationId xmlns:a16="http://schemas.microsoft.com/office/drawing/2014/main" id="{F841303E-98C9-5BE9-38A3-E716382AC2F0}"/>
              </a:ext>
            </a:extLst>
          </p:cNvPr>
          <p:cNvPicPr>
            <a:picLocks noRot="1" noChangeAspect="1"/>
          </p:cNvPicPr>
          <p:nvPr>
            <a:videoFile r:link="rId1"/>
          </p:nvPr>
        </p:nvPicPr>
        <p:blipFill>
          <a:blip r:embed="rId6"/>
          <a:stretch>
            <a:fillRect/>
          </a:stretch>
        </p:blipFill>
        <p:spPr>
          <a:xfrm>
            <a:off x="347305" y="3694813"/>
            <a:ext cx="4812523" cy="2719075"/>
          </a:xfrm>
          <a:prstGeom prst="rect">
            <a:avLst/>
          </a:prstGeom>
        </p:spPr>
      </p:pic>
      <p:pic>
        <p:nvPicPr>
          <p:cNvPr id="5" name="Online Media 4" title="Galaxy Launch">
            <a:hlinkClick r:id="" action="ppaction://media"/>
            <a:extLst>
              <a:ext uri="{FF2B5EF4-FFF2-40B4-BE49-F238E27FC236}">
                <a16:creationId xmlns:a16="http://schemas.microsoft.com/office/drawing/2014/main" id="{E7EB384A-E9B4-D968-4D51-86DECC34A1F7}"/>
              </a:ext>
            </a:extLst>
          </p:cNvPr>
          <p:cNvPicPr>
            <a:picLocks noRot="1" noChangeAspect="1"/>
          </p:cNvPicPr>
          <p:nvPr>
            <a:videoFile r:link="rId2"/>
          </p:nvPr>
        </p:nvPicPr>
        <p:blipFill>
          <a:blip r:embed="rId7"/>
          <a:stretch>
            <a:fillRect/>
          </a:stretch>
        </p:blipFill>
        <p:spPr>
          <a:xfrm>
            <a:off x="356637" y="593401"/>
            <a:ext cx="4812329" cy="2718966"/>
          </a:xfrm>
          <a:prstGeom prst="rect">
            <a:avLst/>
          </a:prstGeom>
        </p:spPr>
      </p:pic>
      <p:pic>
        <p:nvPicPr>
          <p:cNvPr id="6" name="Online Media 5" title="Episode 1 5 revised 28th march">
            <a:hlinkClick r:id="" action="ppaction://media"/>
            <a:extLst>
              <a:ext uri="{FF2B5EF4-FFF2-40B4-BE49-F238E27FC236}">
                <a16:creationId xmlns:a16="http://schemas.microsoft.com/office/drawing/2014/main" id="{B13F214C-D8A6-B1A3-6ED3-52500724695D}"/>
              </a:ext>
            </a:extLst>
          </p:cNvPr>
          <p:cNvPicPr>
            <a:picLocks noRot="1" noChangeAspect="1"/>
          </p:cNvPicPr>
          <p:nvPr>
            <a:videoFile r:link="rId3"/>
          </p:nvPr>
        </p:nvPicPr>
        <p:blipFill>
          <a:blip r:embed="rId8"/>
          <a:stretch>
            <a:fillRect/>
          </a:stretch>
        </p:blipFill>
        <p:spPr>
          <a:xfrm>
            <a:off x="6794759" y="518756"/>
            <a:ext cx="5027016" cy="2840264"/>
          </a:xfrm>
          <a:prstGeom prst="rect">
            <a:avLst/>
          </a:prstGeom>
        </p:spPr>
      </p:pic>
      <p:pic>
        <p:nvPicPr>
          <p:cNvPr id="8" name="Online Media 7" title="Final Orbit 2">
            <a:hlinkClick r:id="" action="ppaction://media"/>
            <a:extLst>
              <a:ext uri="{FF2B5EF4-FFF2-40B4-BE49-F238E27FC236}">
                <a16:creationId xmlns:a16="http://schemas.microsoft.com/office/drawing/2014/main" id="{E66E2A3B-2A32-794A-CE7B-3729E92C24FF}"/>
              </a:ext>
            </a:extLst>
          </p:cNvPr>
          <p:cNvPicPr>
            <a:picLocks noRot="1" noChangeAspect="1"/>
          </p:cNvPicPr>
          <p:nvPr>
            <a:videoFile r:link="rId4"/>
          </p:nvPr>
        </p:nvPicPr>
        <p:blipFill>
          <a:blip r:embed="rId9"/>
          <a:stretch>
            <a:fillRect/>
          </a:stretch>
        </p:blipFill>
        <p:spPr>
          <a:xfrm>
            <a:off x="6885992" y="3765809"/>
            <a:ext cx="4874726" cy="2754220"/>
          </a:xfrm>
          <a:prstGeom prst="rect">
            <a:avLst/>
          </a:prstGeom>
        </p:spPr>
      </p:pic>
    </p:spTree>
    <p:extLst>
      <p:ext uri="{BB962C8B-B14F-4D97-AF65-F5344CB8AC3E}">
        <p14:creationId xmlns:p14="http://schemas.microsoft.com/office/powerpoint/2010/main" val="4190184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6"/>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4"/>
                </p:tgtEl>
              </p:cMediaNode>
            </p:video>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4"/>
                                        </p:tgtEl>
                                      </p:cBhvr>
                                    </p:cmd>
                                  </p:childTnLst>
                                </p:cTn>
                              </p:par>
                            </p:childTnLst>
                          </p:cTn>
                        </p:par>
                      </p:childTnLst>
                    </p:cTn>
                  </p:par>
                </p:childTnLst>
              </p:cTn>
              <p:nextCondLst>
                <p:cond evt="onClick" delay="0">
                  <p:tgtEl>
                    <p:spTgt spid="4"/>
                  </p:tgtEl>
                </p:cond>
              </p:nextCondLst>
            </p:seq>
            <p:video>
              <p:cMediaNode vol="80000">
                <p:cTn id="25" fill="hold" display="0">
                  <p:stCondLst>
                    <p:cond delay="indefinite"/>
                  </p:stCondLst>
                </p:cTn>
                <p:tgtEl>
                  <p:spTgt spid="5"/>
                </p:tgtEl>
              </p:cMediaNode>
            </p:video>
            <p:seq concurrent="1" nextAc="seek">
              <p:cTn id="26" restart="whenNotActive" fill="hold" evtFilter="cancelBubble" nodeType="interactiveSeq">
                <p:stCondLst>
                  <p:cond evt="onClick" delay="0">
                    <p:tgtEl>
                      <p:spTgt spid="5"/>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5"/>
                                        </p:tgtEl>
                                      </p:cBhvr>
                                    </p:cmd>
                                  </p:childTnLst>
                                </p:cTn>
                              </p:par>
                            </p:childTnLst>
                          </p:cTn>
                        </p:par>
                      </p:childTnLst>
                    </p:cTn>
                  </p:par>
                </p:childTnLst>
              </p:cTn>
              <p:nextCondLst>
                <p:cond evt="onClick" delay="0">
                  <p:tgtEl>
                    <p:spTgt spid="5"/>
                  </p:tgtEl>
                </p:cond>
              </p:nextCondLst>
            </p:seq>
            <p:video>
              <p:cMediaNode vol="80000">
                <p:cTn id="31" fill="hold" display="0">
                  <p:stCondLst>
                    <p:cond delay="indefinite"/>
                  </p:stCondLst>
                </p:cTn>
                <p:tgtEl>
                  <p:spTgt spid="6"/>
                </p:tgtEl>
              </p:cMediaNode>
            </p:video>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6"/>
                                        </p:tgtEl>
                                      </p:cBhvr>
                                    </p:cmd>
                                  </p:childTnLst>
                                </p:cTn>
                              </p:par>
                            </p:childTnLst>
                          </p:cTn>
                        </p:par>
                      </p:childTnLst>
                    </p:cTn>
                  </p:par>
                </p:childTnLst>
              </p:cTn>
              <p:nextCondLst>
                <p:cond evt="onClick" delay="0">
                  <p:tgtEl>
                    <p:spTgt spid="6"/>
                  </p:tgtEl>
                </p:cond>
              </p:nextCondLst>
            </p:seq>
            <p:video>
              <p:cMediaNode vol="80000">
                <p:cTn id="37" fill="hold" display="0">
                  <p:stCondLst>
                    <p:cond delay="indefinite"/>
                  </p:stCondLst>
                </p:cTn>
                <p:tgtEl>
                  <p:spTgt spid="8"/>
                </p:tgtEl>
              </p:cMediaNode>
            </p:video>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2" presetClass="mediacall" presetSubtype="0" fill="hold" nodeType="clickEffect">
                                  <p:stCondLst>
                                    <p:cond delay="0"/>
                                  </p:stCondLst>
                                  <p:childTnLst>
                                    <p:cmd type="call" cmd="togglePause">
                                      <p:cBhvr>
                                        <p:cTn id="4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7522495-FCE4-E8F2-6D5A-094543D70DF8}"/>
              </a:ext>
            </a:extLst>
          </p:cNvPr>
          <p:cNvSpPr txBox="1">
            <a:spLocks/>
          </p:cNvSpPr>
          <p:nvPr/>
        </p:nvSpPr>
        <p:spPr>
          <a:xfrm>
            <a:off x="152400" y="162677"/>
            <a:ext cx="12192000" cy="767639"/>
          </a:xfrm>
          <a:prstGeom prst="rect">
            <a:avLst/>
          </a:prstGeom>
        </p:spPr>
        <p:txBody>
          <a:bodyPr anchor="ctr"/>
          <a:lstStyle>
            <a:lvl1pPr algn="ctr" defTabSz="914400" rtl="0" eaLnBrk="1" latinLnBrk="0" hangingPunct="1">
              <a:lnSpc>
                <a:spcPct val="90000"/>
              </a:lnSpc>
              <a:spcBef>
                <a:spcPct val="0"/>
              </a:spcBef>
              <a:buNone/>
              <a:defRPr sz="3000" kern="1200">
                <a:solidFill>
                  <a:srgbClr val="1F8A99"/>
                </a:solidFill>
                <a:latin typeface="Aller" panose="020B0503030302020204" pitchFamily="34" charset="0"/>
                <a:ea typeface="+mj-ea"/>
                <a:cs typeface="+mj-cs"/>
              </a:defRPr>
            </a:lvl1pPr>
          </a:lstStyle>
          <a:p>
            <a:r>
              <a:rPr lang="en-IN" dirty="0">
                <a:solidFill>
                  <a:schemeClr val="bg1"/>
                </a:solidFill>
                <a:latin typeface="Epilogue" pitchFamily="2" charset="0"/>
              </a:rPr>
              <a:t>SOCIAL MEDIA</a:t>
            </a:r>
          </a:p>
        </p:txBody>
      </p:sp>
      <p:pic>
        <p:nvPicPr>
          <p:cNvPr id="6" name="Now on Twitter 02">
            <a:hlinkClick r:id="" action="ppaction://media"/>
            <a:extLst>
              <a:ext uri="{FF2B5EF4-FFF2-40B4-BE49-F238E27FC236}">
                <a16:creationId xmlns:a16="http://schemas.microsoft.com/office/drawing/2014/main" id="{1C06D150-171B-B35D-BC89-5DC691D97BCE}"/>
              </a:ext>
            </a:extLst>
          </p:cNvPr>
          <p:cNvPicPr>
            <a:picLocks noChangeAspect="1"/>
          </p:cNvPicPr>
          <p:nvPr>
            <a:videoFile r:link="rId2"/>
            <p:extLst>
              <p:ext uri="{DAA4B4D4-6D71-4841-9C94-3DE7FCFB9230}">
                <p14:media xmlns:p14="http://schemas.microsoft.com/office/powerpoint/2010/main" r:embed="rId1"/>
              </p:ext>
            </p:extLst>
          </p:nvPr>
        </p:nvPicPr>
        <p:blipFill>
          <a:blip r:embed="rId14"/>
          <a:stretch>
            <a:fillRect/>
          </a:stretch>
        </p:blipFill>
        <p:spPr>
          <a:xfrm>
            <a:off x="866014" y="1431586"/>
            <a:ext cx="2498387" cy="2498387"/>
          </a:xfrm>
          <a:prstGeom prst="rect">
            <a:avLst/>
          </a:prstGeom>
        </p:spPr>
      </p:pic>
      <p:pic>
        <p:nvPicPr>
          <p:cNvPr id="7" name="26 january-02_4">
            <a:hlinkClick r:id="" action="ppaction://media"/>
            <a:extLst>
              <a:ext uri="{FF2B5EF4-FFF2-40B4-BE49-F238E27FC236}">
                <a16:creationId xmlns:a16="http://schemas.microsoft.com/office/drawing/2014/main" id="{530F6F01-A689-6594-8ACF-33956EEF43FA}"/>
              </a:ext>
            </a:extLst>
          </p:cNvPr>
          <p:cNvPicPr>
            <a:picLocks noChangeAspect="1"/>
          </p:cNvPicPr>
          <p:nvPr>
            <a:videoFile r:link="rId4"/>
            <p:extLst>
              <p:ext uri="{DAA4B4D4-6D71-4841-9C94-3DE7FCFB9230}">
                <p14:media xmlns:p14="http://schemas.microsoft.com/office/powerpoint/2010/main" r:embed="rId3"/>
              </p:ext>
            </p:extLst>
          </p:nvPr>
        </p:nvPicPr>
        <p:blipFill>
          <a:blip r:embed="rId15"/>
          <a:stretch>
            <a:fillRect/>
          </a:stretch>
        </p:blipFill>
        <p:spPr>
          <a:xfrm>
            <a:off x="3594723" y="1431586"/>
            <a:ext cx="2501277" cy="2498386"/>
          </a:xfrm>
          <a:prstGeom prst="rect">
            <a:avLst/>
          </a:prstGeom>
        </p:spPr>
      </p:pic>
      <p:pic>
        <p:nvPicPr>
          <p:cNvPr id="8" name="WED tomorrow">
            <a:hlinkClick r:id="" action="ppaction://media"/>
            <a:extLst>
              <a:ext uri="{FF2B5EF4-FFF2-40B4-BE49-F238E27FC236}">
                <a16:creationId xmlns:a16="http://schemas.microsoft.com/office/drawing/2014/main" id="{85BE6FE7-3186-4593-3705-B4C67BB7F0E0}"/>
              </a:ext>
            </a:extLst>
          </p:cNvPr>
          <p:cNvPicPr>
            <a:picLocks noChangeAspect="1"/>
          </p:cNvPicPr>
          <p:nvPr>
            <a:videoFile r:link="rId6"/>
            <p:extLst>
              <p:ext uri="{DAA4B4D4-6D71-4841-9C94-3DE7FCFB9230}">
                <p14:media xmlns:p14="http://schemas.microsoft.com/office/powerpoint/2010/main" r:embed="rId5"/>
              </p:ext>
            </p:extLst>
          </p:nvPr>
        </p:nvPicPr>
        <p:blipFill>
          <a:blip r:embed="rId16"/>
          <a:stretch>
            <a:fillRect/>
          </a:stretch>
        </p:blipFill>
        <p:spPr>
          <a:xfrm>
            <a:off x="6245409" y="1431586"/>
            <a:ext cx="2498387" cy="2498387"/>
          </a:xfrm>
          <a:prstGeom prst="rect">
            <a:avLst/>
          </a:prstGeom>
        </p:spPr>
      </p:pic>
      <p:pic>
        <p:nvPicPr>
          <p:cNvPr id="9" name="Shivratri Post 28th Feb 2022-17_1">
            <a:hlinkClick r:id="" action="ppaction://media"/>
            <a:extLst>
              <a:ext uri="{FF2B5EF4-FFF2-40B4-BE49-F238E27FC236}">
                <a16:creationId xmlns:a16="http://schemas.microsoft.com/office/drawing/2014/main" id="{9BEE13AA-22DA-7FC1-469B-17B101B5E089}"/>
              </a:ext>
            </a:extLst>
          </p:cNvPr>
          <p:cNvPicPr>
            <a:picLocks noChangeAspect="1"/>
          </p:cNvPicPr>
          <p:nvPr>
            <a:videoFile r:link="rId8"/>
            <p:extLst>
              <p:ext uri="{DAA4B4D4-6D71-4841-9C94-3DE7FCFB9230}">
                <p14:media xmlns:p14="http://schemas.microsoft.com/office/powerpoint/2010/main" r:embed="rId7"/>
              </p:ext>
            </p:extLst>
          </p:nvPr>
        </p:nvPicPr>
        <p:blipFill>
          <a:blip r:embed="rId17"/>
          <a:stretch>
            <a:fillRect/>
          </a:stretch>
        </p:blipFill>
        <p:spPr>
          <a:xfrm>
            <a:off x="8912408" y="1431586"/>
            <a:ext cx="2498386" cy="2498386"/>
          </a:xfrm>
          <a:prstGeom prst="rect">
            <a:avLst/>
          </a:prstGeom>
        </p:spPr>
      </p:pic>
      <p:pic>
        <p:nvPicPr>
          <p:cNvPr id="10" name="55 Years 6Th April 2022 Final">
            <a:hlinkClick r:id="" action="ppaction://media"/>
            <a:extLst>
              <a:ext uri="{FF2B5EF4-FFF2-40B4-BE49-F238E27FC236}">
                <a16:creationId xmlns:a16="http://schemas.microsoft.com/office/drawing/2014/main" id="{622AAB42-0732-0DAF-855B-277252087F2F}"/>
              </a:ext>
            </a:extLst>
          </p:cNvPr>
          <p:cNvPicPr>
            <a:picLocks noChangeAspect="1"/>
          </p:cNvPicPr>
          <p:nvPr>
            <a:videoFile r:link="rId10"/>
            <p:extLst>
              <p:ext uri="{DAA4B4D4-6D71-4841-9C94-3DE7FCFB9230}">
                <p14:media xmlns:p14="http://schemas.microsoft.com/office/powerpoint/2010/main" r:embed="rId9"/>
              </p:ext>
            </p:extLst>
          </p:nvPr>
        </p:nvPicPr>
        <p:blipFill>
          <a:blip r:embed="rId18"/>
          <a:stretch>
            <a:fillRect/>
          </a:stretch>
        </p:blipFill>
        <p:spPr>
          <a:xfrm>
            <a:off x="424774" y="4119957"/>
            <a:ext cx="2156358" cy="2395953"/>
          </a:xfrm>
          <a:prstGeom prst="rect">
            <a:avLst/>
          </a:prstGeom>
        </p:spPr>
      </p:pic>
      <p:pic>
        <p:nvPicPr>
          <p:cNvPr id="11" name="Facebook Post 02">
            <a:hlinkClick r:id="" action="ppaction://media"/>
            <a:extLst>
              <a:ext uri="{FF2B5EF4-FFF2-40B4-BE49-F238E27FC236}">
                <a16:creationId xmlns:a16="http://schemas.microsoft.com/office/drawing/2014/main" id="{BB2D30F3-2308-B5C1-4907-C1557F06CDA9}"/>
              </a:ext>
            </a:extLst>
          </p:cNvPr>
          <p:cNvPicPr>
            <a:picLocks noChangeAspect="1"/>
          </p:cNvPicPr>
          <p:nvPr>
            <a:videoFile r:link="rId12"/>
            <p:extLst>
              <p:ext uri="{DAA4B4D4-6D71-4841-9C94-3DE7FCFB9230}">
                <p14:media xmlns:p14="http://schemas.microsoft.com/office/powerpoint/2010/main" r:embed="rId11"/>
              </p:ext>
            </p:extLst>
          </p:nvPr>
        </p:nvPicPr>
        <p:blipFill>
          <a:blip r:embed="rId19"/>
          <a:stretch>
            <a:fillRect/>
          </a:stretch>
        </p:blipFill>
        <p:spPr>
          <a:xfrm>
            <a:off x="2679364" y="4119957"/>
            <a:ext cx="2395953" cy="2395953"/>
          </a:xfrm>
          <a:prstGeom prst="rect">
            <a:avLst/>
          </a:prstGeom>
        </p:spPr>
      </p:pic>
      <p:pic>
        <p:nvPicPr>
          <p:cNvPr id="13" name="Picture 12">
            <a:extLst>
              <a:ext uri="{FF2B5EF4-FFF2-40B4-BE49-F238E27FC236}">
                <a16:creationId xmlns:a16="http://schemas.microsoft.com/office/drawing/2014/main" id="{82E930B9-C32F-E5FF-AF44-2D72402EEE6B}"/>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7766976" y="4128909"/>
            <a:ext cx="1482180" cy="2417806"/>
          </a:xfrm>
          <a:prstGeom prst="rect">
            <a:avLst/>
          </a:prstGeom>
        </p:spPr>
      </p:pic>
      <p:pic>
        <p:nvPicPr>
          <p:cNvPr id="15" name="Picture 14">
            <a:extLst>
              <a:ext uri="{FF2B5EF4-FFF2-40B4-BE49-F238E27FC236}">
                <a16:creationId xmlns:a16="http://schemas.microsoft.com/office/drawing/2014/main" id="{E7D837B7-DE05-BB2D-D785-CAF10BC03511}"/>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5206456" y="4143723"/>
            <a:ext cx="2378132" cy="2372187"/>
          </a:xfrm>
          <a:prstGeom prst="rect">
            <a:avLst/>
          </a:prstGeom>
        </p:spPr>
      </p:pic>
      <p:pic>
        <p:nvPicPr>
          <p:cNvPr id="17" name="Picture 16">
            <a:extLst>
              <a:ext uri="{FF2B5EF4-FFF2-40B4-BE49-F238E27FC236}">
                <a16:creationId xmlns:a16="http://schemas.microsoft.com/office/drawing/2014/main" id="{CB92D2EA-B361-FF9E-069A-F0C51BF39B61}"/>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9431544" y="4146672"/>
            <a:ext cx="2375176" cy="2369238"/>
          </a:xfrm>
          <a:prstGeom prst="rect">
            <a:avLst/>
          </a:prstGeom>
        </p:spPr>
      </p:pic>
    </p:spTree>
    <p:extLst>
      <p:ext uri="{BB962C8B-B14F-4D97-AF65-F5344CB8AC3E}">
        <p14:creationId xmlns:p14="http://schemas.microsoft.com/office/powerpoint/2010/main" val="406361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42"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039" fill="hold"/>
                                        <p:tgtEl>
                                          <p:spTgt spid="7"/>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4491" fill="hold"/>
                                        <p:tgtEl>
                                          <p:spTgt spid="8"/>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3034" fill="hold"/>
                                        <p:tgtEl>
                                          <p:spTgt spid="9"/>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5061" fill="hold"/>
                                        <p:tgtEl>
                                          <p:spTgt spid="10"/>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725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6"/>
                </p:tgtEl>
              </p:cMediaNode>
            </p:video>
            <p:seq concurrent="1" nextAc="seek">
              <p:cTn id="28" restart="whenNotActive" fill="hold" evtFilter="cancelBubble" nodeType="interactiveSeq">
                <p:stCondLst>
                  <p:cond evt="onClick" delay="0">
                    <p:tgtEl>
                      <p:spTgt spid="6"/>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6"/>
                                        </p:tgtEl>
                                      </p:cBhvr>
                                    </p:cmd>
                                  </p:childTnLst>
                                </p:cTn>
                              </p:par>
                            </p:childTnLst>
                          </p:cTn>
                        </p:par>
                      </p:childTnLst>
                    </p:cTn>
                  </p:par>
                </p:childTnLst>
              </p:cTn>
              <p:nextCondLst>
                <p:cond evt="onClick" delay="0">
                  <p:tgtEl>
                    <p:spTgt spid="6"/>
                  </p:tgtEl>
                </p:cond>
              </p:nextCondLst>
            </p:seq>
            <p:video>
              <p:cMediaNode vol="80000">
                <p:cTn id="33" fill="hold" display="0">
                  <p:stCondLst>
                    <p:cond delay="indefinite"/>
                  </p:stCondLst>
                </p:cTn>
                <p:tgtEl>
                  <p:spTgt spid="7"/>
                </p:tgtEl>
              </p:cMediaNode>
            </p:video>
            <p:seq concurrent="1" nextAc="seek">
              <p:cTn id="34" restart="whenNotActive" fill="hold" evtFilter="cancelBubble" nodeType="interactiveSeq">
                <p:stCondLst>
                  <p:cond evt="onClick" delay="0">
                    <p:tgtEl>
                      <p:spTgt spid="7"/>
                    </p:tgtEl>
                  </p:cond>
                </p:stCondLst>
                <p:endSync evt="end" delay="0">
                  <p:rtn val="all"/>
                </p:endSync>
                <p:childTnLst>
                  <p:par>
                    <p:cTn id="35" fill="hold">
                      <p:stCondLst>
                        <p:cond delay="0"/>
                      </p:stCondLst>
                      <p:childTnLst>
                        <p:par>
                          <p:cTn id="36" fill="hold">
                            <p:stCondLst>
                              <p:cond delay="0"/>
                            </p:stCondLst>
                            <p:childTnLst>
                              <p:par>
                                <p:cTn id="37" presetID="2" presetClass="mediacall" presetSubtype="0" fill="hold" nodeType="clickEffect">
                                  <p:stCondLst>
                                    <p:cond delay="0"/>
                                  </p:stCondLst>
                                  <p:childTnLst>
                                    <p:cmd type="call" cmd="togglePause">
                                      <p:cBhvr>
                                        <p:cTn id="38" dur="1" fill="hold"/>
                                        <p:tgtEl>
                                          <p:spTgt spid="7"/>
                                        </p:tgtEl>
                                      </p:cBhvr>
                                    </p:cmd>
                                  </p:childTnLst>
                                </p:cTn>
                              </p:par>
                            </p:childTnLst>
                          </p:cTn>
                        </p:par>
                      </p:childTnLst>
                    </p:cTn>
                  </p:par>
                </p:childTnLst>
              </p:cTn>
              <p:nextCondLst>
                <p:cond evt="onClick" delay="0">
                  <p:tgtEl>
                    <p:spTgt spid="7"/>
                  </p:tgtEl>
                </p:cond>
              </p:nextCondLst>
            </p:seq>
            <p:video>
              <p:cMediaNode vol="80000">
                <p:cTn id="39" fill="hold" display="0">
                  <p:stCondLst>
                    <p:cond delay="indefinite"/>
                  </p:stCondLst>
                </p:cTn>
                <p:tgtEl>
                  <p:spTgt spid="8"/>
                </p:tgtEl>
              </p:cMediaNode>
            </p:video>
            <p:seq concurrent="1" nextAc="seek">
              <p:cTn id="40" restart="whenNotActive" fill="hold" evtFilter="cancelBubble" nodeType="interactiveSeq">
                <p:stCondLst>
                  <p:cond evt="onClick" delay="0">
                    <p:tgtEl>
                      <p:spTgt spid="8"/>
                    </p:tgtEl>
                  </p:cond>
                </p:stCondLst>
                <p:endSync evt="end" delay="0">
                  <p:rtn val="all"/>
                </p:endSync>
                <p:childTnLst>
                  <p:par>
                    <p:cTn id="41" fill="hold">
                      <p:stCondLst>
                        <p:cond delay="0"/>
                      </p:stCondLst>
                      <p:childTnLst>
                        <p:par>
                          <p:cTn id="42" fill="hold">
                            <p:stCondLst>
                              <p:cond delay="0"/>
                            </p:stCondLst>
                            <p:childTnLst>
                              <p:par>
                                <p:cTn id="43" presetID="2" presetClass="mediacall" presetSubtype="0" fill="hold" nodeType="clickEffect">
                                  <p:stCondLst>
                                    <p:cond delay="0"/>
                                  </p:stCondLst>
                                  <p:childTnLst>
                                    <p:cmd type="call" cmd="togglePause">
                                      <p:cBhvr>
                                        <p:cTn id="44" dur="1" fill="hold"/>
                                        <p:tgtEl>
                                          <p:spTgt spid="8"/>
                                        </p:tgtEl>
                                      </p:cBhvr>
                                    </p:cmd>
                                  </p:childTnLst>
                                </p:cTn>
                              </p:par>
                            </p:childTnLst>
                          </p:cTn>
                        </p:par>
                      </p:childTnLst>
                    </p:cTn>
                  </p:par>
                </p:childTnLst>
              </p:cTn>
              <p:nextCondLst>
                <p:cond evt="onClick" delay="0">
                  <p:tgtEl>
                    <p:spTgt spid="8"/>
                  </p:tgtEl>
                </p:cond>
              </p:nextCondLst>
            </p:seq>
            <p:video>
              <p:cMediaNode vol="80000">
                <p:cTn id="45" fill="hold" display="0">
                  <p:stCondLst>
                    <p:cond delay="indefinite"/>
                  </p:stCondLst>
                </p:cTn>
                <p:tgtEl>
                  <p:spTgt spid="9"/>
                </p:tgtEl>
              </p:cMediaNode>
            </p:video>
            <p:seq concurrent="1" nextAc="seek">
              <p:cTn id="46" restart="whenNotActive" fill="hold" evtFilter="cancelBubble" nodeType="interactiveSeq">
                <p:stCondLst>
                  <p:cond evt="onClick" delay="0">
                    <p:tgtEl>
                      <p:spTgt spid="9"/>
                    </p:tgtEl>
                  </p:cond>
                </p:stCondLst>
                <p:endSync evt="end" delay="0">
                  <p:rtn val="all"/>
                </p:endSync>
                <p:childTnLst>
                  <p:par>
                    <p:cTn id="47" fill="hold">
                      <p:stCondLst>
                        <p:cond delay="0"/>
                      </p:stCondLst>
                      <p:childTnLst>
                        <p:par>
                          <p:cTn id="48" fill="hold">
                            <p:stCondLst>
                              <p:cond delay="0"/>
                            </p:stCondLst>
                            <p:childTnLst>
                              <p:par>
                                <p:cTn id="49" presetID="2" presetClass="mediacall" presetSubtype="0" fill="hold" nodeType="clickEffect">
                                  <p:stCondLst>
                                    <p:cond delay="0"/>
                                  </p:stCondLst>
                                  <p:childTnLst>
                                    <p:cmd type="call" cmd="togglePause">
                                      <p:cBhvr>
                                        <p:cTn id="50" dur="1" fill="hold"/>
                                        <p:tgtEl>
                                          <p:spTgt spid="9"/>
                                        </p:tgtEl>
                                      </p:cBhvr>
                                    </p:cmd>
                                  </p:childTnLst>
                                </p:cTn>
                              </p:par>
                            </p:childTnLst>
                          </p:cTn>
                        </p:par>
                      </p:childTnLst>
                    </p:cTn>
                  </p:par>
                </p:childTnLst>
              </p:cTn>
              <p:nextCondLst>
                <p:cond evt="onClick" delay="0">
                  <p:tgtEl>
                    <p:spTgt spid="9"/>
                  </p:tgtEl>
                </p:cond>
              </p:nextCondLst>
            </p:seq>
            <p:video>
              <p:cMediaNode vol="80000">
                <p:cTn id="51" fill="hold" display="0">
                  <p:stCondLst>
                    <p:cond delay="indefinite"/>
                  </p:stCondLst>
                </p:cTn>
                <p:tgtEl>
                  <p:spTgt spid="10"/>
                </p:tgtEl>
              </p:cMediaNode>
            </p:video>
            <p:seq concurrent="1" nextAc="seek">
              <p:cTn id="52" restart="whenNotActive" fill="hold" evtFilter="cancelBubble" nodeType="interactiveSeq">
                <p:stCondLst>
                  <p:cond evt="onClick" delay="0">
                    <p:tgtEl>
                      <p:spTgt spid="10"/>
                    </p:tgtEl>
                  </p:cond>
                </p:stCondLst>
                <p:endSync evt="end" delay="0">
                  <p:rtn val="all"/>
                </p:endSync>
                <p:childTnLst>
                  <p:par>
                    <p:cTn id="53" fill="hold">
                      <p:stCondLst>
                        <p:cond delay="0"/>
                      </p:stCondLst>
                      <p:childTnLst>
                        <p:par>
                          <p:cTn id="54" fill="hold">
                            <p:stCondLst>
                              <p:cond delay="0"/>
                            </p:stCondLst>
                            <p:childTnLst>
                              <p:par>
                                <p:cTn id="55" presetID="2" presetClass="mediacall" presetSubtype="0" fill="hold" nodeType="clickEffect">
                                  <p:stCondLst>
                                    <p:cond delay="0"/>
                                  </p:stCondLst>
                                  <p:childTnLst>
                                    <p:cmd type="call" cmd="togglePause">
                                      <p:cBhvr>
                                        <p:cTn id="56" dur="1" fill="hold"/>
                                        <p:tgtEl>
                                          <p:spTgt spid="10"/>
                                        </p:tgtEl>
                                      </p:cBhvr>
                                    </p:cmd>
                                  </p:childTnLst>
                                </p:cTn>
                              </p:par>
                            </p:childTnLst>
                          </p:cTn>
                        </p:par>
                      </p:childTnLst>
                    </p:cTn>
                  </p:par>
                </p:childTnLst>
              </p:cTn>
              <p:nextCondLst>
                <p:cond evt="onClick" delay="0">
                  <p:tgtEl>
                    <p:spTgt spid="10"/>
                  </p:tgtEl>
                </p:cond>
              </p:nextCondLst>
            </p:seq>
            <p:video>
              <p:cMediaNode vol="80000">
                <p:cTn id="57" fill="hold" display="0">
                  <p:stCondLst>
                    <p:cond delay="indefinite"/>
                  </p:stCondLst>
                </p:cTn>
                <p:tgtEl>
                  <p:spTgt spid="11"/>
                </p:tgtEl>
              </p:cMediaNode>
            </p:video>
            <p:seq concurrent="1" nextAc="seek">
              <p:cTn id="58" restart="whenNotActive" fill="hold" evtFilter="cancelBubble" nodeType="interactiveSeq">
                <p:stCondLst>
                  <p:cond evt="onClick" delay="0">
                    <p:tgtEl>
                      <p:spTgt spid="11"/>
                    </p:tgtEl>
                  </p:cond>
                </p:stCondLst>
                <p:endSync evt="end" delay="0">
                  <p:rtn val="all"/>
                </p:endSync>
                <p:childTnLst>
                  <p:par>
                    <p:cTn id="59" fill="hold">
                      <p:stCondLst>
                        <p:cond delay="0"/>
                      </p:stCondLst>
                      <p:childTnLst>
                        <p:par>
                          <p:cTn id="60" fill="hold">
                            <p:stCondLst>
                              <p:cond delay="0"/>
                            </p:stCondLst>
                            <p:childTnLst>
                              <p:par>
                                <p:cTn id="61" presetID="2" presetClass="mediacall" presetSubtype="0" fill="hold" nodeType="clickEffect">
                                  <p:stCondLst>
                                    <p:cond delay="0"/>
                                  </p:stCondLst>
                                  <p:childTnLst>
                                    <p:cmd type="call" cmd="togglePause">
                                      <p:cBhvr>
                                        <p:cTn id="6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991B717F-C7C9-3114-A5FF-5E669830FE65}"/>
              </a:ext>
            </a:extLst>
          </p:cNvPr>
          <p:cNvSpPr>
            <a:spLocks noGrp="1"/>
          </p:cNvSpPr>
          <p:nvPr>
            <p:ph type="title"/>
          </p:nvPr>
        </p:nvSpPr>
        <p:spPr/>
        <p:txBody>
          <a:bodyPr/>
          <a:lstStyle/>
          <a:p>
            <a:r>
              <a:rPr lang="en-US" dirty="0"/>
              <a:t>Our Assets</a:t>
            </a:r>
          </a:p>
        </p:txBody>
      </p:sp>
      <p:sp>
        <p:nvSpPr>
          <p:cNvPr id="21" name="Text Placeholder 20">
            <a:extLst>
              <a:ext uri="{FF2B5EF4-FFF2-40B4-BE49-F238E27FC236}">
                <a16:creationId xmlns:a16="http://schemas.microsoft.com/office/drawing/2014/main" id="{2F52012C-D4CA-7D72-47E2-988937BAAA16}"/>
              </a:ext>
            </a:extLst>
          </p:cNvPr>
          <p:cNvSpPr>
            <a:spLocks noGrp="1"/>
          </p:cNvSpPr>
          <p:nvPr>
            <p:ph type="body" idx="1"/>
          </p:nvPr>
        </p:nvSpPr>
        <p:spPr/>
        <p:txBody>
          <a:bodyPr/>
          <a:lstStyle/>
          <a:p>
            <a:r>
              <a:rPr lang="en-US" dirty="0"/>
              <a:t>People, who we work with &amp; work for</a:t>
            </a:r>
          </a:p>
        </p:txBody>
      </p:sp>
    </p:spTree>
    <p:extLst>
      <p:ext uri="{BB962C8B-B14F-4D97-AF65-F5344CB8AC3E}">
        <p14:creationId xmlns:p14="http://schemas.microsoft.com/office/powerpoint/2010/main" val="2559498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ED27D57-9B88-0141-E1D6-863F7F22DF2E}"/>
              </a:ext>
            </a:extLst>
          </p:cNvPr>
          <p:cNvSpPr/>
          <p:nvPr/>
        </p:nvSpPr>
        <p:spPr>
          <a:xfrm>
            <a:off x="325390" y="4663060"/>
            <a:ext cx="2695575" cy="875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4" name="Picture 10" descr="Image result for mahindra logo"/>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876515" y="2343837"/>
            <a:ext cx="1938861" cy="1095850"/>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4" descr="Image result for vapour bar exchange logo"/>
          <p:cNvSpPr>
            <a:spLocks noChangeAspect="1" noChangeArrowheads="1"/>
          </p:cNvSpPr>
          <p:nvPr/>
        </p:nvSpPr>
        <p:spPr bwMode="auto">
          <a:xfrm>
            <a:off x="155575" y="-40943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7" name="AutoShape 18" descr="Image result for vapour bar exchange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7939" y="3671506"/>
            <a:ext cx="3532914" cy="794906"/>
          </a:xfrm>
          <a:prstGeom prst="rect">
            <a:avLst/>
          </a:prstGeom>
        </p:spPr>
      </p:pic>
      <p:pic>
        <p:nvPicPr>
          <p:cNvPr id="9" name="Picture 8">
            <a:extLst>
              <a:ext uri="{FF2B5EF4-FFF2-40B4-BE49-F238E27FC236}">
                <a16:creationId xmlns:a16="http://schemas.microsoft.com/office/drawing/2014/main" id="{9240E660-2046-46EF-877F-AE2523625F8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86245" y="2592877"/>
            <a:ext cx="3532914" cy="699630"/>
          </a:xfrm>
          <a:prstGeom prst="rect">
            <a:avLst/>
          </a:prstGeom>
        </p:spPr>
      </p:pic>
      <p:pic>
        <p:nvPicPr>
          <p:cNvPr id="1026" name="Picture 2">
            <a:extLst>
              <a:ext uri="{FF2B5EF4-FFF2-40B4-BE49-F238E27FC236}">
                <a16:creationId xmlns:a16="http://schemas.microsoft.com/office/drawing/2014/main" id="{F9167C19-D67E-41AA-B6AE-753BBE4E6BF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8295" y="2396349"/>
            <a:ext cx="1583441" cy="100758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Pine Labs expands in Southeast Asia | Business Wire">
            <a:extLst>
              <a:ext uri="{FF2B5EF4-FFF2-40B4-BE49-F238E27FC236}">
                <a16:creationId xmlns:a16="http://schemas.microsoft.com/office/drawing/2014/main" id="{F2122238-B155-4FF3-9506-A6F1CA43264A}"/>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288671" y="3664149"/>
            <a:ext cx="1535431" cy="8022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Avery Dennison Announces Fourth Quarter and Full Year 2020 Results |  Business Wire">
            <a:extLst>
              <a:ext uri="{FF2B5EF4-FFF2-40B4-BE49-F238E27FC236}">
                <a16:creationId xmlns:a16="http://schemas.microsoft.com/office/drawing/2014/main" id="{FB97B9DC-0F7B-4CDB-B0BF-2CE34A73FC2C}"/>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325390" y="3666243"/>
            <a:ext cx="2214731" cy="80016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Dharma Life | Women on Wings">
            <a:extLst>
              <a:ext uri="{FF2B5EF4-FFF2-40B4-BE49-F238E27FC236}">
                <a16:creationId xmlns:a16="http://schemas.microsoft.com/office/drawing/2014/main" id="{3A2F2CF5-9CB9-4908-A085-DB3277DCB10C}"/>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434122" y="2333999"/>
            <a:ext cx="2247430" cy="84212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Kurlon Mattress Logo PNG and VECTOR">
            <a:extLst>
              <a:ext uri="{FF2B5EF4-FFF2-40B4-BE49-F238E27FC236}">
                <a16:creationId xmlns:a16="http://schemas.microsoft.com/office/drawing/2014/main" id="{03590EE9-57D5-4FD0-84A7-C76C5E2CF26F}"/>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906491" y="3664149"/>
            <a:ext cx="1637570" cy="818785"/>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A59F1883-039C-49B5-5E25-1327C73BC5BF}"/>
              </a:ext>
            </a:extLst>
          </p:cNvPr>
          <p:cNvGrpSpPr/>
          <p:nvPr/>
        </p:nvGrpSpPr>
        <p:grpSpPr>
          <a:xfrm>
            <a:off x="3251322" y="4663060"/>
            <a:ext cx="1014609" cy="895299"/>
            <a:chOff x="8828353" y="4524001"/>
            <a:chExt cx="1195612" cy="1055017"/>
          </a:xfrm>
        </p:grpSpPr>
        <p:sp>
          <p:nvSpPr>
            <p:cNvPr id="4" name="Rectangle 3">
              <a:extLst>
                <a:ext uri="{FF2B5EF4-FFF2-40B4-BE49-F238E27FC236}">
                  <a16:creationId xmlns:a16="http://schemas.microsoft.com/office/drawing/2014/main" id="{B8D2EFE8-1D04-B3FC-3A5A-ED0B5662F3EA}"/>
                </a:ext>
              </a:extLst>
            </p:cNvPr>
            <p:cNvSpPr/>
            <p:nvPr/>
          </p:nvSpPr>
          <p:spPr>
            <a:xfrm>
              <a:off x="8828353" y="4524001"/>
              <a:ext cx="1195612" cy="10550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2" descr="Starlit Home – Starlit – Effortless Fun">
              <a:extLst>
                <a:ext uri="{FF2B5EF4-FFF2-40B4-BE49-F238E27FC236}">
                  <a16:creationId xmlns:a16="http://schemas.microsoft.com/office/drawing/2014/main" id="{76EF68F7-8D09-4D14-A789-2968A31FA197}"/>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8903668" y="4620637"/>
              <a:ext cx="1034591" cy="880046"/>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14">
            <a:extLst>
              <a:ext uri="{FF2B5EF4-FFF2-40B4-BE49-F238E27FC236}">
                <a16:creationId xmlns:a16="http://schemas.microsoft.com/office/drawing/2014/main" id="{45E7711A-199A-EC4C-9788-BD0FDAC24E5C}"/>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07974" y="4712173"/>
            <a:ext cx="2712991" cy="816814"/>
          </a:xfrm>
          <a:prstGeom prst="rect">
            <a:avLst/>
          </a:prstGeom>
        </p:spPr>
      </p:pic>
      <p:pic>
        <p:nvPicPr>
          <p:cNvPr id="19" name="Picture 18">
            <a:extLst>
              <a:ext uri="{FF2B5EF4-FFF2-40B4-BE49-F238E27FC236}">
                <a16:creationId xmlns:a16="http://schemas.microsoft.com/office/drawing/2014/main" id="{207B05AD-A2AF-0C07-FB89-13C8EA6A67BE}"/>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9626450" y="3660071"/>
            <a:ext cx="2311751" cy="767639"/>
          </a:xfrm>
          <a:prstGeom prst="rect">
            <a:avLst/>
          </a:prstGeom>
        </p:spPr>
      </p:pic>
      <p:pic>
        <p:nvPicPr>
          <p:cNvPr id="21" name="Picture 20">
            <a:extLst>
              <a:ext uri="{FF2B5EF4-FFF2-40B4-BE49-F238E27FC236}">
                <a16:creationId xmlns:a16="http://schemas.microsoft.com/office/drawing/2014/main" id="{EA8450F6-43F6-5F4F-E629-B6278DA7E61B}"/>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434122" y="5921976"/>
            <a:ext cx="2696406" cy="699630"/>
          </a:xfrm>
          <a:prstGeom prst="rect">
            <a:avLst/>
          </a:prstGeom>
        </p:spPr>
      </p:pic>
      <p:pic>
        <p:nvPicPr>
          <p:cNvPr id="23" name="Picture 22">
            <a:extLst>
              <a:ext uri="{FF2B5EF4-FFF2-40B4-BE49-F238E27FC236}">
                <a16:creationId xmlns:a16="http://schemas.microsoft.com/office/drawing/2014/main" id="{696D2FCB-10A8-B35A-2D87-652B6A4EF3DB}"/>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7771549" y="5745818"/>
            <a:ext cx="1326110" cy="842128"/>
          </a:xfrm>
          <a:prstGeom prst="rect">
            <a:avLst/>
          </a:prstGeom>
        </p:spPr>
      </p:pic>
      <p:pic>
        <p:nvPicPr>
          <p:cNvPr id="25" name="Picture 24">
            <a:extLst>
              <a:ext uri="{FF2B5EF4-FFF2-40B4-BE49-F238E27FC236}">
                <a16:creationId xmlns:a16="http://schemas.microsoft.com/office/drawing/2014/main" id="{9741D3BF-6A01-9116-5EA9-EA5742880E3A}"/>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307974" y="5751422"/>
            <a:ext cx="1535611" cy="816814"/>
          </a:xfrm>
          <a:prstGeom prst="rect">
            <a:avLst/>
          </a:prstGeom>
        </p:spPr>
      </p:pic>
      <p:pic>
        <p:nvPicPr>
          <p:cNvPr id="27" name="Picture 26">
            <a:extLst>
              <a:ext uri="{FF2B5EF4-FFF2-40B4-BE49-F238E27FC236}">
                <a16:creationId xmlns:a16="http://schemas.microsoft.com/office/drawing/2014/main" id="{BE8D9DC6-BCAF-F54A-BB14-8AE1159BFD3B}"/>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8794663" y="4670393"/>
            <a:ext cx="3097397" cy="887966"/>
          </a:xfrm>
          <a:prstGeom prst="rect">
            <a:avLst/>
          </a:prstGeom>
        </p:spPr>
      </p:pic>
      <p:grpSp>
        <p:nvGrpSpPr>
          <p:cNvPr id="16" name="Group 15">
            <a:extLst>
              <a:ext uri="{FF2B5EF4-FFF2-40B4-BE49-F238E27FC236}">
                <a16:creationId xmlns:a16="http://schemas.microsoft.com/office/drawing/2014/main" id="{3DDD9D1F-3BD5-B11E-D38C-9039CDEE1E17}"/>
              </a:ext>
            </a:extLst>
          </p:cNvPr>
          <p:cNvGrpSpPr/>
          <p:nvPr/>
        </p:nvGrpSpPr>
        <p:grpSpPr>
          <a:xfrm>
            <a:off x="4620242" y="4665893"/>
            <a:ext cx="2597206" cy="905161"/>
            <a:chOff x="4533089" y="5690190"/>
            <a:chExt cx="2597206" cy="905161"/>
          </a:xfrm>
        </p:grpSpPr>
        <p:sp>
          <p:nvSpPr>
            <p:cNvPr id="2" name="Rectangle 1">
              <a:extLst>
                <a:ext uri="{FF2B5EF4-FFF2-40B4-BE49-F238E27FC236}">
                  <a16:creationId xmlns:a16="http://schemas.microsoft.com/office/drawing/2014/main" id="{46C26F90-55B0-0964-4A97-F93660685864}"/>
                </a:ext>
              </a:extLst>
            </p:cNvPr>
            <p:cNvSpPr/>
            <p:nvPr/>
          </p:nvSpPr>
          <p:spPr>
            <a:xfrm>
              <a:off x="4533089" y="5690190"/>
              <a:ext cx="2597206" cy="9051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4F29D011-1068-1686-DE45-C72EC20824ED}"/>
                </a:ext>
              </a:extLst>
            </p:cNvPr>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4615573" y="5748558"/>
              <a:ext cx="2472754" cy="730349"/>
            </a:xfrm>
            <a:prstGeom prst="rect">
              <a:avLst/>
            </a:prstGeom>
          </p:spPr>
        </p:pic>
      </p:grpSp>
      <p:pic>
        <p:nvPicPr>
          <p:cNvPr id="1024" name="Picture 1023">
            <a:extLst>
              <a:ext uri="{FF2B5EF4-FFF2-40B4-BE49-F238E27FC236}">
                <a16:creationId xmlns:a16="http://schemas.microsoft.com/office/drawing/2014/main" id="{37201D6F-D8E9-2BE1-58F9-360C2460910A}"/>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2006454" y="5770534"/>
            <a:ext cx="3526084" cy="794905"/>
          </a:xfrm>
          <a:prstGeom prst="rect">
            <a:avLst/>
          </a:prstGeom>
        </p:spPr>
      </p:pic>
      <p:pic>
        <p:nvPicPr>
          <p:cNvPr id="1025" name="Picture 2" descr="Hamdard Logo PNG Vector (EPS) Free Download">
            <a:extLst>
              <a:ext uri="{FF2B5EF4-FFF2-40B4-BE49-F238E27FC236}">
                <a16:creationId xmlns:a16="http://schemas.microsoft.com/office/drawing/2014/main" id="{7C243843-5500-611F-3D6C-94A5064B0F9C}"/>
              </a:ext>
            </a:extLst>
          </p:cNvPr>
          <p:cNvPicPr>
            <a:picLocks noChangeAspect="1" noChangeArrowheads="1"/>
          </p:cNvPicPr>
          <p:nvPr/>
        </p:nvPicPr>
        <p:blipFill rotWithShape="1">
          <a:blip r:embed="rId19" cstate="email">
            <a:extLst>
              <a:ext uri="{28A0092B-C50C-407E-A947-70E740481C1C}">
                <a14:useLocalDpi xmlns:a14="http://schemas.microsoft.com/office/drawing/2010/main"/>
              </a:ext>
            </a:extLst>
          </a:blip>
          <a:srcRect/>
          <a:stretch/>
        </p:blipFill>
        <p:spPr bwMode="auto">
          <a:xfrm>
            <a:off x="7629606" y="2452490"/>
            <a:ext cx="1682886" cy="89529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1028">
            <a:extLst>
              <a:ext uri="{FF2B5EF4-FFF2-40B4-BE49-F238E27FC236}">
                <a16:creationId xmlns:a16="http://schemas.microsoft.com/office/drawing/2014/main" id="{E8C7B5A6-6752-89C7-C3C5-047A19CDE5BE}"/>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7571759" y="4681199"/>
            <a:ext cx="899290" cy="905161"/>
          </a:xfrm>
          <a:prstGeom prst="rect">
            <a:avLst/>
          </a:prstGeom>
        </p:spPr>
      </p:pic>
      <p:sp>
        <p:nvSpPr>
          <p:cNvPr id="28" name="Title 5">
            <a:extLst>
              <a:ext uri="{FF2B5EF4-FFF2-40B4-BE49-F238E27FC236}">
                <a16:creationId xmlns:a16="http://schemas.microsoft.com/office/drawing/2014/main" id="{6D9E993B-C078-6D89-D0D5-47B592F422F5}"/>
              </a:ext>
            </a:extLst>
          </p:cNvPr>
          <p:cNvSpPr txBox="1">
            <a:spLocks/>
          </p:cNvSpPr>
          <p:nvPr/>
        </p:nvSpPr>
        <p:spPr>
          <a:xfrm>
            <a:off x="0" y="10277"/>
            <a:ext cx="12192000" cy="767639"/>
          </a:xfrm>
          <a:prstGeom prst="rect">
            <a:avLst/>
          </a:prstGeom>
        </p:spPr>
        <p:txBody>
          <a:bodyPr/>
          <a:lstStyle>
            <a:lvl1pPr algn="ctr" defTabSz="914400" rtl="0" eaLnBrk="1" latinLnBrk="0" hangingPunct="1">
              <a:lnSpc>
                <a:spcPct val="90000"/>
              </a:lnSpc>
              <a:spcBef>
                <a:spcPct val="0"/>
              </a:spcBef>
              <a:buNone/>
              <a:defRPr sz="3000" kern="1200">
                <a:solidFill>
                  <a:srgbClr val="1F8A99"/>
                </a:solidFill>
                <a:latin typeface="Aller" panose="020B0503030302020204" pitchFamily="34" charset="0"/>
                <a:ea typeface="+mj-ea"/>
                <a:cs typeface="+mj-cs"/>
              </a:defRPr>
            </a:lvl1pPr>
          </a:lstStyle>
          <a:p>
            <a:r>
              <a:rPr lang="en-US" dirty="0"/>
              <a:t>Our Clients</a:t>
            </a:r>
          </a:p>
        </p:txBody>
      </p:sp>
      <p:pic>
        <p:nvPicPr>
          <p:cNvPr id="17" name="Picture 2" descr="Burman Hospitality Private Limited | LinkedIn">
            <a:extLst>
              <a:ext uri="{FF2B5EF4-FFF2-40B4-BE49-F238E27FC236}">
                <a16:creationId xmlns:a16="http://schemas.microsoft.com/office/drawing/2014/main" id="{FC94F21D-4249-D6BA-3440-89CD7158BF39}"/>
              </a:ext>
            </a:extLst>
          </p:cNvPr>
          <p:cNvPicPr>
            <a:picLocks noChangeAspect="1" noChangeArrowheads="1"/>
          </p:cNvPicPr>
          <p:nvPr/>
        </p:nvPicPr>
        <p:blipFill>
          <a:blip r:embed="rId21" cstate="email">
            <a:extLst>
              <a:ext uri="{28A0092B-C50C-407E-A947-70E740481C1C}">
                <a14:useLocalDpi xmlns:a14="http://schemas.microsoft.com/office/drawing/2010/main"/>
              </a:ext>
            </a:extLst>
          </a:blip>
          <a:srcRect/>
          <a:stretch>
            <a:fillRect/>
          </a:stretch>
        </p:blipFill>
        <p:spPr bwMode="auto">
          <a:xfrm>
            <a:off x="5680056" y="5757145"/>
            <a:ext cx="808293" cy="80829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International Automobile Centre of Excellence | LinkedIn">
            <a:extLst>
              <a:ext uri="{FF2B5EF4-FFF2-40B4-BE49-F238E27FC236}">
                <a16:creationId xmlns:a16="http://schemas.microsoft.com/office/drawing/2014/main" id="{B8BC4C96-5DB9-BCE6-3660-ABBB301B8332}"/>
              </a:ext>
            </a:extLst>
          </p:cNvPr>
          <p:cNvPicPr>
            <a:picLocks noChangeAspect="1"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6635868" y="5769320"/>
            <a:ext cx="799218" cy="799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79742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F7DEED9-6146-B8D6-B838-29C43E34C923}"/>
              </a:ext>
            </a:extLst>
          </p:cNvPr>
          <p:cNvSpPr/>
          <p:nvPr/>
        </p:nvSpPr>
        <p:spPr>
          <a:xfrm>
            <a:off x="1996118" y="880329"/>
            <a:ext cx="2361460" cy="23880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984A9B2-12C1-68AF-7748-8CED648F2C09}"/>
              </a:ext>
            </a:extLst>
          </p:cNvPr>
          <p:cNvSpPr txBox="1"/>
          <p:nvPr/>
        </p:nvSpPr>
        <p:spPr>
          <a:xfrm>
            <a:off x="1996118" y="3324483"/>
            <a:ext cx="2361460" cy="584775"/>
          </a:xfrm>
          <a:prstGeom prst="rect">
            <a:avLst/>
          </a:prstGeom>
          <a:noFill/>
        </p:spPr>
        <p:txBody>
          <a:bodyPr wrap="square" rtlCol="0">
            <a:spAutoFit/>
          </a:bodyPr>
          <a:lstStyle/>
          <a:p>
            <a:r>
              <a:rPr lang="en-US" dirty="0">
                <a:solidFill>
                  <a:schemeClr val="bg1"/>
                </a:solidFill>
              </a:rPr>
              <a:t>Prashant Mishra</a:t>
            </a:r>
          </a:p>
          <a:p>
            <a:r>
              <a:rPr lang="en-US" sz="1400" i="1" dirty="0">
                <a:solidFill>
                  <a:schemeClr val="bg1"/>
                </a:solidFill>
              </a:rPr>
              <a:t>Brand Strategy &amp; Creative</a:t>
            </a:r>
          </a:p>
        </p:txBody>
      </p:sp>
      <p:sp>
        <p:nvSpPr>
          <p:cNvPr id="8" name="Rectangle 7">
            <a:extLst>
              <a:ext uri="{FF2B5EF4-FFF2-40B4-BE49-F238E27FC236}">
                <a16:creationId xmlns:a16="http://schemas.microsoft.com/office/drawing/2014/main" id="{1A3AB9A8-E6FE-CFC3-F3B5-00F1FF158896}"/>
              </a:ext>
            </a:extLst>
          </p:cNvPr>
          <p:cNvSpPr/>
          <p:nvPr/>
        </p:nvSpPr>
        <p:spPr>
          <a:xfrm>
            <a:off x="7901852" y="871451"/>
            <a:ext cx="2361460" cy="23880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0129765-1181-C8CE-042C-553E71641379}"/>
              </a:ext>
            </a:extLst>
          </p:cNvPr>
          <p:cNvSpPr txBox="1"/>
          <p:nvPr/>
        </p:nvSpPr>
        <p:spPr>
          <a:xfrm>
            <a:off x="7901852" y="3315605"/>
            <a:ext cx="2361460" cy="584775"/>
          </a:xfrm>
          <a:prstGeom prst="rect">
            <a:avLst/>
          </a:prstGeom>
          <a:noFill/>
        </p:spPr>
        <p:txBody>
          <a:bodyPr wrap="square" rtlCol="0">
            <a:spAutoFit/>
          </a:bodyPr>
          <a:lstStyle/>
          <a:p>
            <a:r>
              <a:rPr lang="en-US" dirty="0">
                <a:solidFill>
                  <a:schemeClr val="bg1"/>
                </a:solidFill>
              </a:rPr>
              <a:t>Harsh </a:t>
            </a:r>
            <a:r>
              <a:rPr lang="en-US" dirty="0" err="1">
                <a:solidFill>
                  <a:schemeClr val="bg1"/>
                </a:solidFill>
              </a:rPr>
              <a:t>Gangwar</a:t>
            </a:r>
            <a:endParaRPr lang="en-US" dirty="0">
              <a:solidFill>
                <a:schemeClr val="bg1"/>
              </a:solidFill>
            </a:endParaRPr>
          </a:p>
          <a:p>
            <a:r>
              <a:rPr lang="en-US" sz="1400" i="1" dirty="0">
                <a:solidFill>
                  <a:schemeClr val="bg1"/>
                </a:solidFill>
              </a:rPr>
              <a:t>Mobile &amp; Web Development</a:t>
            </a:r>
          </a:p>
        </p:txBody>
      </p:sp>
      <p:sp>
        <p:nvSpPr>
          <p:cNvPr id="12" name="TextBox 11">
            <a:extLst>
              <a:ext uri="{FF2B5EF4-FFF2-40B4-BE49-F238E27FC236}">
                <a16:creationId xmlns:a16="http://schemas.microsoft.com/office/drawing/2014/main" id="{5D69EE2D-BBC3-8D8E-3A62-F2BFEC4C9BAA}"/>
              </a:ext>
            </a:extLst>
          </p:cNvPr>
          <p:cNvSpPr txBox="1"/>
          <p:nvPr/>
        </p:nvSpPr>
        <p:spPr>
          <a:xfrm>
            <a:off x="1996118" y="3908682"/>
            <a:ext cx="2361460" cy="1015663"/>
          </a:xfrm>
          <a:prstGeom prst="rect">
            <a:avLst/>
          </a:prstGeom>
          <a:noFill/>
        </p:spPr>
        <p:txBody>
          <a:bodyPr wrap="square" rtlCol="0">
            <a:spAutoFit/>
          </a:bodyPr>
          <a:lstStyle/>
          <a:p>
            <a:r>
              <a:rPr lang="en-US" sz="1200" dirty="0">
                <a:solidFill>
                  <a:schemeClr val="bg1"/>
                </a:solidFill>
              </a:rPr>
              <a:t>Over 20 years of experience in Marketing &amp; Brand Management. Passionate about numbers &amp; creative.</a:t>
            </a:r>
          </a:p>
          <a:p>
            <a:r>
              <a:rPr lang="en-US" sz="1200" i="1" dirty="0">
                <a:solidFill>
                  <a:schemeClr val="bg1"/>
                </a:solidFill>
              </a:rPr>
              <a:t>A Biking Hobbyist</a:t>
            </a:r>
            <a:endParaRPr lang="en-US" sz="1050" i="1" dirty="0">
              <a:solidFill>
                <a:schemeClr val="bg1"/>
              </a:solidFill>
            </a:endParaRPr>
          </a:p>
        </p:txBody>
      </p:sp>
      <p:sp>
        <p:nvSpPr>
          <p:cNvPr id="14" name="TextBox 13">
            <a:extLst>
              <a:ext uri="{FF2B5EF4-FFF2-40B4-BE49-F238E27FC236}">
                <a16:creationId xmlns:a16="http://schemas.microsoft.com/office/drawing/2014/main" id="{D16ACD4D-38CD-985B-22E5-93A3E8DDAD5B}"/>
              </a:ext>
            </a:extLst>
          </p:cNvPr>
          <p:cNvSpPr txBox="1"/>
          <p:nvPr/>
        </p:nvSpPr>
        <p:spPr>
          <a:xfrm>
            <a:off x="7901852" y="3899804"/>
            <a:ext cx="2361460" cy="1015663"/>
          </a:xfrm>
          <a:prstGeom prst="rect">
            <a:avLst/>
          </a:prstGeom>
          <a:noFill/>
        </p:spPr>
        <p:txBody>
          <a:bodyPr wrap="square" rtlCol="0">
            <a:spAutoFit/>
          </a:bodyPr>
          <a:lstStyle/>
          <a:p>
            <a:r>
              <a:rPr lang="en-US" sz="1200" dirty="0">
                <a:solidFill>
                  <a:schemeClr val="bg1"/>
                </a:solidFill>
              </a:rPr>
              <a:t>A thoroughbred Coder, expert in mobile applications specifically iOS. Passionate about Software Solutions.</a:t>
            </a:r>
          </a:p>
          <a:p>
            <a:r>
              <a:rPr lang="en-US" sz="1200" i="1" dirty="0">
                <a:solidFill>
                  <a:schemeClr val="bg1"/>
                </a:solidFill>
              </a:rPr>
              <a:t>A travel Enthusiast</a:t>
            </a:r>
            <a:endParaRPr lang="en-US" sz="1050" i="1" dirty="0">
              <a:solidFill>
                <a:schemeClr val="bg1"/>
              </a:solidFill>
            </a:endParaRPr>
          </a:p>
        </p:txBody>
      </p:sp>
      <p:sp>
        <p:nvSpPr>
          <p:cNvPr id="16" name="Title 3">
            <a:extLst>
              <a:ext uri="{FF2B5EF4-FFF2-40B4-BE49-F238E27FC236}">
                <a16:creationId xmlns:a16="http://schemas.microsoft.com/office/drawing/2014/main" id="{2C98DDC7-F7C2-D37F-F2A6-BE25BC748134}"/>
              </a:ext>
            </a:extLst>
          </p:cNvPr>
          <p:cNvSpPr txBox="1">
            <a:spLocks/>
          </p:cNvSpPr>
          <p:nvPr/>
        </p:nvSpPr>
        <p:spPr>
          <a:xfrm>
            <a:off x="0" y="314380"/>
            <a:ext cx="12192000" cy="765175"/>
          </a:xfrm>
          <a:prstGeom prst="rect">
            <a:avLst/>
          </a:prstGeom>
        </p:spPr>
        <p:txBody>
          <a:bodyPr/>
          <a:lstStyle>
            <a:lvl1pPr algn="ctr" defTabSz="914400" rtl="0" eaLnBrk="1" latinLnBrk="0" hangingPunct="1">
              <a:lnSpc>
                <a:spcPct val="90000"/>
              </a:lnSpc>
              <a:spcBef>
                <a:spcPct val="0"/>
              </a:spcBef>
              <a:buNone/>
              <a:defRPr sz="3000" kern="1200">
                <a:solidFill>
                  <a:srgbClr val="1F8A99"/>
                </a:solidFill>
                <a:latin typeface="Aller" panose="020B0503030302020204" pitchFamily="34" charset="0"/>
                <a:ea typeface="+mj-ea"/>
                <a:cs typeface="+mj-cs"/>
              </a:defRPr>
            </a:lvl1pPr>
          </a:lstStyle>
          <a:p>
            <a:r>
              <a:rPr lang="en-IN" dirty="0">
                <a:solidFill>
                  <a:schemeClr val="bg1"/>
                </a:solidFill>
                <a:latin typeface="Epilogue" pitchFamily="2" charset="0"/>
              </a:rPr>
              <a:t>Core Team</a:t>
            </a:r>
          </a:p>
        </p:txBody>
      </p:sp>
      <p:sp>
        <p:nvSpPr>
          <p:cNvPr id="17" name="TextBox 16">
            <a:extLst>
              <a:ext uri="{FF2B5EF4-FFF2-40B4-BE49-F238E27FC236}">
                <a16:creationId xmlns:a16="http://schemas.microsoft.com/office/drawing/2014/main" id="{6B24587A-D57C-6C9A-221A-5245360D1F3A}"/>
              </a:ext>
            </a:extLst>
          </p:cNvPr>
          <p:cNvSpPr txBox="1"/>
          <p:nvPr/>
        </p:nvSpPr>
        <p:spPr>
          <a:xfrm>
            <a:off x="1109709" y="5661127"/>
            <a:ext cx="2441359" cy="1015663"/>
          </a:xfrm>
          <a:prstGeom prst="rect">
            <a:avLst/>
          </a:prstGeom>
          <a:noFill/>
        </p:spPr>
        <p:txBody>
          <a:bodyPr wrap="square" rtlCol="0">
            <a:spAutoFit/>
          </a:bodyPr>
          <a:lstStyle/>
          <a:p>
            <a:r>
              <a:rPr lang="en-US" dirty="0">
                <a:solidFill>
                  <a:schemeClr val="bg1">
                    <a:lumMod val="50000"/>
                  </a:schemeClr>
                </a:solidFill>
              </a:rPr>
              <a:t>Rajendra </a:t>
            </a:r>
            <a:r>
              <a:rPr lang="en-US" dirty="0" err="1">
                <a:solidFill>
                  <a:schemeClr val="bg1">
                    <a:lumMod val="50000"/>
                  </a:schemeClr>
                </a:solidFill>
              </a:rPr>
              <a:t>Deolikar</a:t>
            </a:r>
            <a:endParaRPr lang="en-US" dirty="0">
              <a:solidFill>
                <a:schemeClr val="bg1">
                  <a:lumMod val="50000"/>
                </a:schemeClr>
              </a:solidFill>
            </a:endParaRPr>
          </a:p>
          <a:p>
            <a:r>
              <a:rPr lang="en-US" sz="1400" dirty="0">
                <a:solidFill>
                  <a:schemeClr val="bg1">
                    <a:lumMod val="50000"/>
                  </a:schemeClr>
                </a:solidFill>
              </a:rPr>
              <a:t>Creative Director – Over 30 years of experience in Advertising &amp; Design</a:t>
            </a:r>
          </a:p>
        </p:txBody>
      </p:sp>
      <p:sp>
        <p:nvSpPr>
          <p:cNvPr id="18" name="TextBox 17">
            <a:extLst>
              <a:ext uri="{FF2B5EF4-FFF2-40B4-BE49-F238E27FC236}">
                <a16:creationId xmlns:a16="http://schemas.microsoft.com/office/drawing/2014/main" id="{C25214EF-0445-BB38-9212-8D3205CA226B}"/>
              </a:ext>
            </a:extLst>
          </p:cNvPr>
          <p:cNvSpPr txBox="1"/>
          <p:nvPr/>
        </p:nvSpPr>
        <p:spPr>
          <a:xfrm>
            <a:off x="3675356" y="5652249"/>
            <a:ext cx="2565647" cy="1015663"/>
          </a:xfrm>
          <a:prstGeom prst="rect">
            <a:avLst/>
          </a:prstGeom>
          <a:noFill/>
        </p:spPr>
        <p:txBody>
          <a:bodyPr wrap="square" rtlCol="0">
            <a:spAutoFit/>
          </a:bodyPr>
          <a:lstStyle/>
          <a:p>
            <a:r>
              <a:rPr lang="en-US" dirty="0">
                <a:solidFill>
                  <a:schemeClr val="bg1">
                    <a:lumMod val="50000"/>
                  </a:schemeClr>
                </a:solidFill>
              </a:rPr>
              <a:t>Vivek Pal</a:t>
            </a:r>
          </a:p>
          <a:p>
            <a:r>
              <a:rPr lang="en-US" sz="1400" dirty="0">
                <a:solidFill>
                  <a:schemeClr val="bg1">
                    <a:lumMod val="50000"/>
                  </a:schemeClr>
                </a:solidFill>
              </a:rPr>
              <a:t>Digital Designer – Over 10 years of experience in UI, UX, Web design &amp; Digital Marketing</a:t>
            </a:r>
          </a:p>
        </p:txBody>
      </p:sp>
      <p:sp>
        <p:nvSpPr>
          <p:cNvPr id="19" name="TextBox 18">
            <a:extLst>
              <a:ext uri="{FF2B5EF4-FFF2-40B4-BE49-F238E27FC236}">
                <a16:creationId xmlns:a16="http://schemas.microsoft.com/office/drawing/2014/main" id="{E617B5C9-954E-9885-9307-40A8F0A74D10}"/>
              </a:ext>
            </a:extLst>
          </p:cNvPr>
          <p:cNvSpPr txBox="1"/>
          <p:nvPr/>
        </p:nvSpPr>
        <p:spPr>
          <a:xfrm>
            <a:off x="6365291" y="5661127"/>
            <a:ext cx="2441359" cy="1015663"/>
          </a:xfrm>
          <a:prstGeom prst="rect">
            <a:avLst/>
          </a:prstGeom>
          <a:noFill/>
        </p:spPr>
        <p:txBody>
          <a:bodyPr wrap="square" rtlCol="0">
            <a:spAutoFit/>
          </a:bodyPr>
          <a:lstStyle/>
          <a:p>
            <a:r>
              <a:rPr lang="en-US" dirty="0" err="1">
                <a:solidFill>
                  <a:schemeClr val="bg1">
                    <a:lumMod val="50000"/>
                  </a:schemeClr>
                </a:solidFill>
              </a:rPr>
              <a:t>Vipen</a:t>
            </a:r>
            <a:r>
              <a:rPr lang="en-US" dirty="0">
                <a:solidFill>
                  <a:schemeClr val="bg1">
                    <a:lumMod val="50000"/>
                  </a:schemeClr>
                </a:solidFill>
              </a:rPr>
              <a:t> </a:t>
            </a:r>
            <a:r>
              <a:rPr lang="en-US" dirty="0" err="1">
                <a:solidFill>
                  <a:schemeClr val="bg1">
                    <a:lumMod val="50000"/>
                  </a:schemeClr>
                </a:solidFill>
              </a:rPr>
              <a:t>Dagar</a:t>
            </a:r>
            <a:endParaRPr lang="en-US" dirty="0">
              <a:solidFill>
                <a:schemeClr val="bg1">
                  <a:lumMod val="50000"/>
                </a:schemeClr>
              </a:solidFill>
            </a:endParaRPr>
          </a:p>
          <a:p>
            <a:r>
              <a:rPr lang="en-US" sz="1400" dirty="0">
                <a:solidFill>
                  <a:schemeClr val="bg1">
                    <a:lumMod val="50000"/>
                  </a:schemeClr>
                </a:solidFill>
              </a:rPr>
              <a:t>Editor – Films &amp; Animation Editor with over 5 years of work experience.</a:t>
            </a:r>
          </a:p>
        </p:txBody>
      </p:sp>
      <p:sp>
        <p:nvSpPr>
          <p:cNvPr id="20" name="TextBox 19">
            <a:extLst>
              <a:ext uri="{FF2B5EF4-FFF2-40B4-BE49-F238E27FC236}">
                <a16:creationId xmlns:a16="http://schemas.microsoft.com/office/drawing/2014/main" id="{534B076D-6A27-BBC7-E49D-09A079CBAE87}"/>
              </a:ext>
            </a:extLst>
          </p:cNvPr>
          <p:cNvSpPr txBox="1"/>
          <p:nvPr/>
        </p:nvSpPr>
        <p:spPr>
          <a:xfrm>
            <a:off x="8930939" y="5652249"/>
            <a:ext cx="2361460" cy="800219"/>
          </a:xfrm>
          <a:prstGeom prst="rect">
            <a:avLst/>
          </a:prstGeom>
          <a:noFill/>
        </p:spPr>
        <p:txBody>
          <a:bodyPr wrap="square" rtlCol="0">
            <a:spAutoFit/>
          </a:bodyPr>
          <a:lstStyle/>
          <a:p>
            <a:r>
              <a:rPr lang="en-US" dirty="0" err="1">
                <a:solidFill>
                  <a:schemeClr val="bg1">
                    <a:lumMod val="50000"/>
                  </a:schemeClr>
                </a:solidFill>
              </a:rPr>
              <a:t>Prabhash</a:t>
            </a:r>
            <a:r>
              <a:rPr lang="en-US" dirty="0">
                <a:solidFill>
                  <a:schemeClr val="bg1">
                    <a:lumMod val="50000"/>
                  </a:schemeClr>
                </a:solidFill>
              </a:rPr>
              <a:t> Rawat</a:t>
            </a:r>
          </a:p>
          <a:p>
            <a:r>
              <a:rPr lang="en-US" sz="1400" dirty="0">
                <a:solidFill>
                  <a:schemeClr val="bg1">
                    <a:lumMod val="50000"/>
                  </a:schemeClr>
                </a:solidFill>
              </a:rPr>
              <a:t>Over 10 years of experience in Web &amp; App development</a:t>
            </a:r>
          </a:p>
        </p:txBody>
      </p:sp>
      <p:cxnSp>
        <p:nvCxnSpPr>
          <p:cNvPr id="22" name="Straight Connector 21">
            <a:extLst>
              <a:ext uri="{FF2B5EF4-FFF2-40B4-BE49-F238E27FC236}">
                <a16:creationId xmlns:a16="http://schemas.microsoft.com/office/drawing/2014/main" id="{C58D450C-CB04-9D15-2C03-6F0CC92EFCAE}"/>
              </a:ext>
            </a:extLst>
          </p:cNvPr>
          <p:cNvCxnSpPr>
            <a:cxnSpLocks/>
          </p:cNvCxnSpPr>
          <p:nvPr/>
        </p:nvCxnSpPr>
        <p:spPr>
          <a:xfrm>
            <a:off x="1109709" y="5652249"/>
            <a:ext cx="10058401" cy="8878"/>
          </a:xfrm>
          <a:prstGeom prst="line">
            <a:avLst/>
          </a:prstGeom>
        </p:spPr>
        <p:style>
          <a:lnRef idx="1">
            <a:schemeClr val="accent1"/>
          </a:lnRef>
          <a:fillRef idx="0">
            <a:schemeClr val="accent1"/>
          </a:fillRef>
          <a:effectRef idx="0">
            <a:schemeClr val="accent1"/>
          </a:effectRef>
          <a:fontRef idx="minor">
            <a:schemeClr val="tx1"/>
          </a:fontRef>
        </p:style>
      </p:cxnSp>
      <p:sp>
        <p:nvSpPr>
          <p:cNvPr id="23" name="Title 3">
            <a:extLst>
              <a:ext uri="{FF2B5EF4-FFF2-40B4-BE49-F238E27FC236}">
                <a16:creationId xmlns:a16="http://schemas.microsoft.com/office/drawing/2014/main" id="{4611A70A-4896-7734-EE52-C2A287E4F2F4}"/>
              </a:ext>
            </a:extLst>
          </p:cNvPr>
          <p:cNvSpPr txBox="1">
            <a:spLocks/>
          </p:cNvSpPr>
          <p:nvPr/>
        </p:nvSpPr>
        <p:spPr>
          <a:xfrm>
            <a:off x="1109709" y="5309060"/>
            <a:ext cx="10058401" cy="288264"/>
          </a:xfrm>
          <a:prstGeom prst="rect">
            <a:avLst/>
          </a:prstGeom>
        </p:spPr>
        <p:txBody>
          <a:bodyPr/>
          <a:lstStyle>
            <a:lvl1pPr algn="ctr" defTabSz="914400" rtl="0" eaLnBrk="1" latinLnBrk="0" hangingPunct="1">
              <a:lnSpc>
                <a:spcPct val="90000"/>
              </a:lnSpc>
              <a:spcBef>
                <a:spcPct val="0"/>
              </a:spcBef>
              <a:buNone/>
              <a:defRPr sz="3000" kern="1200">
                <a:solidFill>
                  <a:srgbClr val="1F8A99"/>
                </a:solidFill>
                <a:latin typeface="Aller" panose="020B0503030302020204" pitchFamily="34" charset="0"/>
                <a:ea typeface="+mj-ea"/>
                <a:cs typeface="+mj-cs"/>
              </a:defRPr>
            </a:lvl1pPr>
          </a:lstStyle>
          <a:p>
            <a:r>
              <a:rPr lang="en-IN" sz="2000" dirty="0">
                <a:solidFill>
                  <a:schemeClr val="bg1"/>
                </a:solidFill>
                <a:latin typeface="Epilogue" pitchFamily="2" charset="0"/>
              </a:rPr>
              <a:t>Design &amp; Development Team</a:t>
            </a:r>
          </a:p>
        </p:txBody>
      </p:sp>
      <p:pic>
        <p:nvPicPr>
          <p:cNvPr id="26" name="Picture 25">
            <a:extLst>
              <a:ext uri="{FF2B5EF4-FFF2-40B4-BE49-F238E27FC236}">
                <a16:creationId xmlns:a16="http://schemas.microsoft.com/office/drawing/2014/main" id="{6E88C332-B7DF-C98A-4EC1-BC2BED73226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98601" y="964544"/>
            <a:ext cx="2177014" cy="2223137"/>
          </a:xfrm>
          <a:prstGeom prst="rect">
            <a:avLst/>
          </a:prstGeom>
        </p:spPr>
      </p:pic>
      <p:pic>
        <p:nvPicPr>
          <p:cNvPr id="30" name="Picture 29">
            <a:extLst>
              <a:ext uri="{FF2B5EF4-FFF2-40B4-BE49-F238E27FC236}">
                <a16:creationId xmlns:a16="http://schemas.microsoft.com/office/drawing/2014/main" id="{242151C9-7F84-DA3F-D5D0-7C9BB7F22AB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026140" y="964544"/>
            <a:ext cx="2144052" cy="2219501"/>
          </a:xfrm>
          <a:prstGeom prst="rect">
            <a:avLst/>
          </a:prstGeom>
        </p:spPr>
      </p:pic>
    </p:spTree>
    <p:extLst>
      <p:ext uri="{BB962C8B-B14F-4D97-AF65-F5344CB8AC3E}">
        <p14:creationId xmlns:p14="http://schemas.microsoft.com/office/powerpoint/2010/main" val="3334692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41F3E35-BD38-A2F0-3C66-7632BEC237AF}"/>
              </a:ext>
            </a:extLst>
          </p:cNvPr>
          <p:cNvSpPr/>
          <p:nvPr/>
        </p:nvSpPr>
        <p:spPr>
          <a:xfrm>
            <a:off x="0" y="5850382"/>
            <a:ext cx="12192000" cy="3728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ubtitle 1"/>
          <p:cNvSpPr>
            <a:spLocks noGrp="1"/>
          </p:cNvSpPr>
          <p:nvPr>
            <p:ph type="subTitle" idx="1"/>
          </p:nvPr>
        </p:nvSpPr>
        <p:spPr>
          <a:xfrm>
            <a:off x="328474" y="5413559"/>
            <a:ext cx="11283517" cy="1452729"/>
          </a:xfrm>
        </p:spPr>
        <p:txBody>
          <a:bodyPr>
            <a:normAutofit/>
          </a:bodyPr>
          <a:lstStyle/>
          <a:p>
            <a:pPr>
              <a:lnSpc>
                <a:spcPct val="100000"/>
              </a:lnSpc>
            </a:pPr>
            <a:r>
              <a:rPr lang="en-IN" sz="1600" b="1" dirty="0"/>
              <a:t>Corp Off : </a:t>
            </a:r>
            <a:r>
              <a:rPr lang="en-US" sz="1600" dirty="0"/>
              <a:t>UG-17, HRC Complex, Vaibhav Khand, Indirapuram, Ghaziabad (Uttar Pradesh) - 201014</a:t>
            </a:r>
            <a:endParaRPr lang="en-IN" sz="1600" dirty="0"/>
          </a:p>
          <a:p>
            <a:pPr>
              <a:lnSpc>
                <a:spcPct val="150000"/>
              </a:lnSpc>
            </a:pPr>
            <a:r>
              <a:rPr lang="en-IN" sz="1600" b="1" dirty="0">
                <a:solidFill>
                  <a:srgbClr val="002060"/>
                </a:solidFill>
              </a:rPr>
              <a:t>Mob:</a:t>
            </a:r>
            <a:r>
              <a:rPr lang="en-IN" sz="1600" dirty="0">
                <a:solidFill>
                  <a:srgbClr val="002060"/>
                </a:solidFill>
              </a:rPr>
              <a:t> +91 120 311 9213, +91 9999 797 838          </a:t>
            </a:r>
            <a:r>
              <a:rPr lang="en-IN" sz="1600" b="1" dirty="0">
                <a:solidFill>
                  <a:srgbClr val="002060"/>
                </a:solidFill>
              </a:rPr>
              <a:t>Email: </a:t>
            </a:r>
            <a:r>
              <a:rPr lang="en-IN" sz="1600" dirty="0">
                <a:solidFill>
                  <a:srgbClr val="002060"/>
                </a:solidFill>
              </a:rPr>
              <a:t>connect@brandutsav.com 	</a:t>
            </a:r>
            <a:r>
              <a:rPr lang="en-IN" sz="1600" b="1" dirty="0">
                <a:solidFill>
                  <a:srgbClr val="002060"/>
                </a:solidFill>
              </a:rPr>
              <a:t>Web</a:t>
            </a:r>
            <a:r>
              <a:rPr lang="en-IN" sz="1600" dirty="0">
                <a:solidFill>
                  <a:srgbClr val="002060"/>
                </a:solidFill>
              </a:rPr>
              <a:t>: www.brandutsav.com</a:t>
            </a:r>
          </a:p>
        </p:txBody>
      </p:sp>
      <p:pic>
        <p:nvPicPr>
          <p:cNvPr id="5" name="Picture 4">
            <a:extLst>
              <a:ext uri="{FF2B5EF4-FFF2-40B4-BE49-F238E27FC236}">
                <a16:creationId xmlns:a16="http://schemas.microsoft.com/office/drawing/2014/main" id="{EEB3CB5B-345D-35DF-F17E-219232B21C6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941532" y="2713116"/>
            <a:ext cx="2057400" cy="2057400"/>
          </a:xfrm>
          <a:prstGeom prst="rect">
            <a:avLst/>
          </a:prstGeom>
        </p:spPr>
      </p:pic>
      <p:grpSp>
        <p:nvGrpSpPr>
          <p:cNvPr id="7" name="Group 6">
            <a:extLst>
              <a:ext uri="{FF2B5EF4-FFF2-40B4-BE49-F238E27FC236}">
                <a16:creationId xmlns:a16="http://schemas.microsoft.com/office/drawing/2014/main" id="{829C0C39-6F41-E4D5-BB38-6802A1739614}"/>
              </a:ext>
            </a:extLst>
          </p:cNvPr>
          <p:cNvGrpSpPr/>
          <p:nvPr/>
        </p:nvGrpSpPr>
        <p:grpSpPr>
          <a:xfrm>
            <a:off x="2837856" y="6370374"/>
            <a:ext cx="6264752" cy="428177"/>
            <a:chOff x="982494" y="6278502"/>
            <a:chExt cx="6264752" cy="428177"/>
          </a:xfrm>
        </p:grpSpPr>
        <p:pic>
          <p:nvPicPr>
            <p:cNvPr id="2052" name="Picture 4" descr="Reverse Facebook Logo - Cross, HD Png Download - kindpng">
              <a:extLst>
                <a:ext uri="{FF2B5EF4-FFF2-40B4-BE49-F238E27FC236}">
                  <a16:creationId xmlns:a16="http://schemas.microsoft.com/office/drawing/2014/main" id="{FCAC5DAB-177C-CDED-C774-7D8D048F5CB4}"/>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982494" y="6298117"/>
              <a:ext cx="408562" cy="408562"/>
            </a:xfrm>
            <a:prstGeom prst="ellipse">
              <a:avLst/>
            </a:prstGeom>
            <a:noFill/>
            <a:extLst>
              <a:ext uri="{909E8E84-426E-40DD-AFC4-6F175D3DCCD1}">
                <a14:hiddenFill xmlns:a14="http://schemas.microsoft.com/office/drawing/2010/main">
                  <a:solidFill>
                    <a:srgbClr val="FFFFFF"/>
                  </a:solidFill>
                </a14:hiddenFill>
              </a:ext>
            </a:extLst>
          </p:spPr>
        </p:pic>
        <p:pic>
          <p:nvPicPr>
            <p:cNvPr id="2054" name="Picture 6" descr="Linkedin Logo Vector Art, Icons, and Graphics for Free Download">
              <a:extLst>
                <a:ext uri="{FF2B5EF4-FFF2-40B4-BE49-F238E27FC236}">
                  <a16:creationId xmlns:a16="http://schemas.microsoft.com/office/drawing/2014/main" id="{0D0AD503-A5C3-620E-0B9B-264139133B4B}"/>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242064" y="6278502"/>
              <a:ext cx="405709" cy="408562"/>
            </a:xfrm>
            <a:prstGeom prst="ellipse">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50227EC-A6ED-B650-728C-D83E27B370D8}"/>
                </a:ext>
              </a:extLst>
            </p:cNvPr>
            <p:cNvSpPr txBox="1"/>
            <p:nvPr/>
          </p:nvSpPr>
          <p:spPr>
            <a:xfrm>
              <a:off x="1391056" y="6298117"/>
              <a:ext cx="1442446" cy="369332"/>
            </a:xfrm>
            <a:prstGeom prst="rect">
              <a:avLst/>
            </a:prstGeom>
            <a:noFill/>
          </p:spPr>
          <p:txBody>
            <a:bodyPr wrap="none" rtlCol="0">
              <a:spAutoFit/>
            </a:bodyPr>
            <a:lstStyle/>
            <a:p>
              <a:r>
                <a:rPr lang="en-US" dirty="0">
                  <a:solidFill>
                    <a:srgbClr val="C00000"/>
                  </a:solidFill>
                </a:rPr>
                <a:t>@brandutsav</a:t>
              </a:r>
            </a:p>
          </p:txBody>
        </p:sp>
        <p:sp>
          <p:nvSpPr>
            <p:cNvPr id="10" name="TextBox 9">
              <a:extLst>
                <a:ext uri="{FF2B5EF4-FFF2-40B4-BE49-F238E27FC236}">
                  <a16:creationId xmlns:a16="http://schemas.microsoft.com/office/drawing/2014/main" id="{63791B33-7180-2E4E-536F-0F9DC7FE5AA6}"/>
                </a:ext>
              </a:extLst>
            </p:cNvPr>
            <p:cNvSpPr txBox="1"/>
            <p:nvPr/>
          </p:nvSpPr>
          <p:spPr>
            <a:xfrm>
              <a:off x="3715967" y="6298117"/>
              <a:ext cx="1442446" cy="369332"/>
            </a:xfrm>
            <a:prstGeom prst="rect">
              <a:avLst/>
            </a:prstGeom>
            <a:noFill/>
          </p:spPr>
          <p:txBody>
            <a:bodyPr wrap="none" rtlCol="0">
              <a:spAutoFit/>
            </a:bodyPr>
            <a:lstStyle/>
            <a:p>
              <a:r>
                <a:rPr lang="en-US" dirty="0">
                  <a:solidFill>
                    <a:srgbClr val="C00000"/>
                  </a:solidFill>
                </a:rPr>
                <a:t>@brandutsav</a:t>
              </a:r>
            </a:p>
          </p:txBody>
        </p:sp>
        <p:pic>
          <p:nvPicPr>
            <p:cNvPr id="2056" name="Picture 8" descr="Black Instagram Images Reverse Search, HD Png Download - kindpng">
              <a:extLst>
                <a:ext uri="{FF2B5EF4-FFF2-40B4-BE49-F238E27FC236}">
                  <a16:creationId xmlns:a16="http://schemas.microsoft.com/office/drawing/2014/main" id="{E6DDC0F0-ADB9-7CC7-8B01-B5AC3F644898}"/>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5341383" y="6278502"/>
              <a:ext cx="405709" cy="407001"/>
            </a:xfrm>
            <a:prstGeom prst="ellipse">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D17A09E3-ACFC-03B2-A580-69EB462FDF8D}"/>
                </a:ext>
              </a:extLst>
            </p:cNvPr>
            <p:cNvSpPr txBox="1"/>
            <p:nvPr/>
          </p:nvSpPr>
          <p:spPr>
            <a:xfrm>
              <a:off x="5747092" y="6298117"/>
              <a:ext cx="1500154" cy="369332"/>
            </a:xfrm>
            <a:prstGeom prst="rect">
              <a:avLst/>
            </a:prstGeom>
            <a:noFill/>
          </p:spPr>
          <p:txBody>
            <a:bodyPr wrap="none" rtlCol="0">
              <a:spAutoFit/>
            </a:bodyPr>
            <a:lstStyle/>
            <a:p>
              <a:r>
                <a:rPr lang="en-US" dirty="0">
                  <a:solidFill>
                    <a:srgbClr val="C00000"/>
                  </a:solidFill>
                </a:rPr>
                <a:t>@brand.utsav</a:t>
              </a:r>
            </a:p>
          </p:txBody>
        </p:sp>
      </p:grpSp>
    </p:spTree>
    <p:extLst>
      <p:ext uri="{BB962C8B-B14F-4D97-AF65-F5344CB8AC3E}">
        <p14:creationId xmlns:p14="http://schemas.microsoft.com/office/powerpoint/2010/main" val="34186329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4354</TotalTime>
  <Words>1337</Words>
  <Application>Microsoft Office PowerPoint</Application>
  <PresentationFormat>Widescreen</PresentationFormat>
  <Paragraphs>153</Paragraphs>
  <Slides>44</Slides>
  <Notes>0</Notes>
  <HiddenSlides>0</HiddenSlides>
  <MMClips>18</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1" baseType="lpstr">
      <vt:lpstr>Aller</vt:lpstr>
      <vt:lpstr>Arial</vt:lpstr>
      <vt:lpstr>Calibri</vt:lpstr>
      <vt:lpstr>Epilogue</vt:lpstr>
      <vt:lpstr>Times</vt:lpstr>
      <vt:lpstr>Office Theme</vt:lpstr>
      <vt:lpstr>PDF</vt:lpstr>
      <vt:lpstr>PowerPoint Presentation</vt:lpstr>
      <vt:lpstr>PowerPoint Presentation</vt:lpstr>
      <vt:lpstr>PowerPoint Presentation</vt:lpstr>
      <vt:lpstr>01. Creative &amp; Design</vt:lpstr>
      <vt:lpstr>Case Studies</vt:lpstr>
      <vt:lpstr>Case Study – Mars Chocolates</vt:lpstr>
      <vt:lpstr>PASSPORT TO SUCCESS</vt:lpstr>
      <vt:lpstr>PowerPoint Presentation</vt:lpstr>
      <vt:lpstr>A WORKING EXPERIENCE WITH A MESSAGE</vt:lpstr>
      <vt:lpstr>PowerPoint Presentation</vt:lpstr>
      <vt:lpstr>A STORY TO CREATE CHANGE</vt:lpstr>
      <vt:lpstr>PowerPoint Presentation</vt:lpstr>
      <vt:lpstr>A DIRECT MAILER WITH WOW ELEMENT</vt:lpstr>
      <vt:lpstr>PowerPoint Presentation</vt:lpstr>
      <vt:lpstr>PowerPoint Presentation</vt:lpstr>
      <vt:lpstr>PowerPoint Presentation</vt:lpstr>
      <vt:lpstr>PowerPoint Presentation</vt:lpstr>
      <vt:lpstr>LOGOS</vt:lpstr>
      <vt:lpstr>FEW PRINT ADS</vt:lpstr>
      <vt:lpstr>SOME COLLATERALS</vt:lpstr>
      <vt:lpstr>BRANDING DISPLAY – TABLE TOP/FSU, GSB, DEMO UNITS</vt:lpstr>
      <vt:lpstr>PROWELD INDUSTRIES – MECHAUTO FEB 2019, LUDHIANA</vt:lpstr>
      <vt:lpstr>SPARK ENGINEERING – JUNE 2019, RIDEASIA2019, DELHI</vt:lpstr>
      <vt:lpstr>LUCKY EXPORTS – JUNE 2019, RIDEASIA2019, DELHI</vt:lpstr>
      <vt:lpstr>OTHER EXHIBITIONS- STALL FABRICATION</vt:lpstr>
      <vt:lpstr>STORE BRANDING – JULY 2019</vt:lpstr>
      <vt:lpstr>GROFERS MARKET ACTIVITY – MEERUT &amp; BHIWADI APR2019</vt:lpstr>
      <vt:lpstr>OTHER BRANDING – WALLPAPERS / WALL /GLASS BRANDING</vt:lpstr>
      <vt:lpstr>PowerPoint Presentation</vt:lpstr>
      <vt:lpstr>02. Web &amp; Digital Services</vt:lpstr>
      <vt:lpstr>WEBSITE DEVELOPMENT</vt:lpstr>
      <vt:lpstr>PowerPoint Presentation</vt:lpstr>
      <vt:lpstr>SOCIAL MEDIA CAMPAIGN</vt:lpstr>
      <vt:lpstr>A Loyalty &amp; Ordering App</vt:lpstr>
      <vt:lpstr>Cheapticket.in – iOS &amp; Android</vt:lpstr>
      <vt:lpstr>03. Films, AV &amp; Animation</vt:lpstr>
      <vt:lpstr>FILMS</vt:lpstr>
      <vt:lpstr>AV</vt:lpstr>
      <vt:lpstr>ANIMATION</vt:lpstr>
      <vt:lpstr>PowerPoint Presentation</vt:lpstr>
      <vt:lpstr>Our Assets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Vidit Advertising</dc:title>
  <dc:creator>Prashant Mishra</dc:creator>
  <cp:lastModifiedBy>Prashant Mishra</cp:lastModifiedBy>
  <cp:revision>75</cp:revision>
  <cp:lastPrinted>2019-08-28T05:19:20Z</cp:lastPrinted>
  <dcterms:created xsi:type="dcterms:W3CDTF">2017-05-09T14:37:46Z</dcterms:created>
  <dcterms:modified xsi:type="dcterms:W3CDTF">2023-05-22T10:28:41Z</dcterms:modified>
</cp:coreProperties>
</file>